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62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D17CB-6ED4-4F5D-9DC1-B3087B9FDAC8}" v="31" dt="2023-01-24T23:12:39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4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is Witiak" userId="17f2b6cdd2eb110c" providerId="LiveId" clId="{77AD17CB-6ED4-4F5D-9DC1-B3087B9FDAC8}"/>
    <pc:docChg chg="undo custSel addSld delSld modSld">
      <pc:chgData name="Alexis Witiak" userId="17f2b6cdd2eb110c" providerId="LiveId" clId="{77AD17CB-6ED4-4F5D-9DC1-B3087B9FDAC8}" dt="2023-01-24T23:13:15.754" v="144" actId="113"/>
      <pc:docMkLst>
        <pc:docMk/>
      </pc:docMkLst>
      <pc:sldChg chg="modSp mod">
        <pc:chgData name="Alexis Witiak" userId="17f2b6cdd2eb110c" providerId="LiveId" clId="{77AD17CB-6ED4-4F5D-9DC1-B3087B9FDAC8}" dt="2023-01-24T23:08:29.250" v="8" actId="20577"/>
        <pc:sldMkLst>
          <pc:docMk/>
          <pc:sldMk cId="0" sldId="268"/>
        </pc:sldMkLst>
        <pc:spChg chg="mod">
          <ac:chgData name="Alexis Witiak" userId="17f2b6cdd2eb110c" providerId="LiveId" clId="{77AD17CB-6ED4-4F5D-9DC1-B3087B9FDAC8}" dt="2023-01-24T23:08:29.250" v="8" actId="20577"/>
          <ac:spMkLst>
            <pc:docMk/>
            <pc:sldMk cId="0" sldId="268"/>
            <ac:spMk id="28674" creationId="{00000000-0000-0000-0000-000000000000}"/>
          </ac:spMkLst>
        </pc:spChg>
      </pc:sldChg>
      <pc:sldChg chg="addSp delSp modSp mod modAnim">
        <pc:chgData name="Alexis Witiak" userId="17f2b6cdd2eb110c" providerId="LiveId" clId="{77AD17CB-6ED4-4F5D-9DC1-B3087B9FDAC8}" dt="2023-01-24T23:13:15.754" v="144" actId="113"/>
        <pc:sldMkLst>
          <pc:docMk/>
          <pc:sldMk cId="0" sldId="270"/>
        </pc:sldMkLst>
        <pc:spChg chg="mod">
          <ac:chgData name="Alexis Witiak" userId="17f2b6cdd2eb110c" providerId="LiveId" clId="{77AD17CB-6ED4-4F5D-9DC1-B3087B9FDAC8}" dt="2023-01-24T23:13:15.754" v="144" actId="113"/>
          <ac:spMkLst>
            <pc:docMk/>
            <pc:sldMk cId="0" sldId="270"/>
            <ac:spMk id="30722" creationId="{00000000-0000-0000-0000-000000000000}"/>
          </ac:spMkLst>
        </pc:spChg>
        <pc:spChg chg="mod">
          <ac:chgData name="Alexis Witiak" userId="17f2b6cdd2eb110c" providerId="LiveId" clId="{77AD17CB-6ED4-4F5D-9DC1-B3087B9FDAC8}" dt="2023-01-24T23:10:45.789" v="93" actId="20577"/>
          <ac:spMkLst>
            <pc:docMk/>
            <pc:sldMk cId="0" sldId="270"/>
            <ac:spMk id="30723" creationId="{00000000-0000-0000-0000-000000000000}"/>
          </ac:spMkLst>
        </pc:spChg>
        <pc:picChg chg="add del">
          <ac:chgData name="Alexis Witiak" userId="17f2b6cdd2eb110c" providerId="LiveId" clId="{77AD17CB-6ED4-4F5D-9DC1-B3087B9FDAC8}" dt="2023-01-24T23:12:37.878" v="96" actId="478"/>
          <ac:picMkLst>
            <pc:docMk/>
            <pc:sldMk cId="0" sldId="270"/>
            <ac:picMk id="30725" creationId="{00000000-0000-0000-0000-000000000000}"/>
          </ac:picMkLst>
        </pc:picChg>
        <pc:picChg chg="add del">
          <ac:chgData name="Alexis Witiak" userId="17f2b6cdd2eb110c" providerId="LiveId" clId="{77AD17CB-6ED4-4F5D-9DC1-B3087B9FDAC8}" dt="2023-01-24T23:12:38.050" v="97" actId="478"/>
          <ac:picMkLst>
            <pc:docMk/>
            <pc:sldMk cId="0" sldId="270"/>
            <ac:picMk id="30726" creationId="{00000000-0000-0000-0000-000000000000}"/>
          </ac:picMkLst>
        </pc:picChg>
      </pc:sldChg>
      <pc:sldChg chg="add del">
        <pc:chgData name="Alexis Witiak" userId="17f2b6cdd2eb110c" providerId="LiveId" clId="{77AD17CB-6ED4-4F5D-9DC1-B3087B9FDAC8}" dt="2023-01-24T23:12:41.415" v="105" actId="2696"/>
        <pc:sldMkLst>
          <pc:docMk/>
          <pc:sldMk cId="0" sldId="271"/>
        </pc:sldMkLst>
      </pc:sldChg>
      <pc:sldChg chg="modSp mod">
        <pc:chgData name="Alexis Witiak" userId="17f2b6cdd2eb110c" providerId="LiveId" clId="{77AD17CB-6ED4-4F5D-9DC1-B3087B9FDAC8}" dt="2023-01-24T23:12:40.252" v="104" actId="20577"/>
        <pc:sldMkLst>
          <pc:docMk/>
          <pc:sldMk cId="0" sldId="272"/>
        </pc:sldMkLst>
        <pc:spChg chg="mod">
          <ac:chgData name="Alexis Witiak" userId="17f2b6cdd2eb110c" providerId="LiveId" clId="{77AD17CB-6ED4-4F5D-9DC1-B3087B9FDAC8}" dt="2023-01-24T23:12:40.252" v="104" actId="20577"/>
          <ac:spMkLst>
            <pc:docMk/>
            <pc:sldMk cId="0" sldId="272"/>
            <ac:spMk id="3277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2A3257E-DA47-43C3-A702-2D11C822D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985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B8828-618D-4D7D-BBB7-BBECEA649DDB}" type="datetimeFigureOut">
              <a:rPr lang="en-US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B8561-4790-4F8A-A90F-BE69F731207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2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97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57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14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77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86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66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95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5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2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45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3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78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10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04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98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8561-4790-4F8A-A90F-BE69F731207E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3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CC861-BFC7-4A94-9A16-A564F1BB3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65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AB21F-1C07-4D16-ACAD-E57E1EBA5F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93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0EEA2-0296-42EC-9580-42A0173B7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89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D5F4E-9604-45DD-B5B3-378E1D0B9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4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46630-F1AB-4DFD-8541-7426BD4DD7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53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362BC-13E9-4227-B047-1BB965F96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81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FF6BB-7E76-431B-96C8-161D885E6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92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B798F-3A1A-4C05-890E-19BF3D800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57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24913-5A3F-4631-B56E-0F28A1615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94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FECFD-786D-4758-99E9-8B1CECBF8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0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67A1F-D5CD-4C99-A369-4F390A658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30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FD1892A4-CF18-469F-8411-0851D03B7B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2192097287_80d9fdc1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635625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86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Asking Forgiveness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Chapter 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Who are all good and </a:t>
            </a:r>
            <a:r>
              <a:rPr lang="en-US" sz="4000" b="1" u="sng"/>
              <a:t>deserving </a:t>
            </a:r>
            <a:r>
              <a:rPr lang="en-US" sz="4000"/>
              <a:t>of all my love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deserving = worthy</a:t>
            </a:r>
          </a:p>
        </p:txBody>
      </p:sp>
      <p:pic>
        <p:nvPicPr>
          <p:cNvPr id="33796" name="Picture 4" descr="j042446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71800"/>
            <a:ext cx="2892425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3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I </a:t>
            </a:r>
            <a:r>
              <a:rPr lang="en-US" sz="4000" b="1" u="sng"/>
              <a:t>firmly resolve</a:t>
            </a:r>
            <a:r>
              <a:rPr lang="en-US" sz="4000"/>
              <a:t> with the help of Thy grace.</a:t>
            </a:r>
            <a:br>
              <a:rPr lang="en-US" sz="4000"/>
            </a:br>
            <a:br>
              <a:rPr lang="en-US" sz="2400"/>
            </a:br>
            <a:endParaRPr lang="en-US" sz="24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firm = strongly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resolve = promise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no </a:t>
            </a:r>
            <a:r>
              <a:rPr lang="en-US" dirty="0" err="1"/>
              <a:t>whimps</a:t>
            </a:r>
            <a:endParaRPr lang="en-US" dirty="0"/>
          </a:p>
        </p:txBody>
      </p:sp>
      <p:pic>
        <p:nvPicPr>
          <p:cNvPr id="34820" name="Picture 4" descr="j0429819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733800"/>
            <a:ext cx="29718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48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To </a:t>
            </a:r>
            <a:r>
              <a:rPr lang="en-US" b="1" u="sng"/>
              <a:t>confess</a:t>
            </a:r>
            <a:r>
              <a:rPr lang="en-US"/>
              <a:t> my sins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Confess = tell</a:t>
            </a:r>
          </a:p>
        </p:txBody>
      </p:sp>
      <p:pic>
        <p:nvPicPr>
          <p:cNvPr id="35844" name="Picture 4" descr="MC90043441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20574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to do </a:t>
            </a:r>
            <a:r>
              <a:rPr lang="en-US" b="1" u="sng"/>
              <a:t>penance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Penance = something we do to make up for the wrong we have done</a:t>
            </a:r>
          </a:p>
        </p:txBody>
      </p:sp>
      <p:pic>
        <p:nvPicPr>
          <p:cNvPr id="36869" name="Picture 5" descr="MC90043248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038600"/>
            <a:ext cx="32004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And to </a:t>
            </a:r>
            <a:r>
              <a:rPr lang="en-US" b="1" u="sng"/>
              <a:t>amend</a:t>
            </a:r>
            <a:r>
              <a:rPr lang="en-US"/>
              <a:t>  my life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Amend = change</a:t>
            </a:r>
          </a:p>
        </p:txBody>
      </p:sp>
      <p:pic>
        <p:nvPicPr>
          <p:cNvPr id="37892" name="Picture 4" descr="j042982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0"/>
            <a:ext cx="2919413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Amen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Amen = Yes!  I believe</a:t>
            </a:r>
          </a:p>
        </p:txBody>
      </p:sp>
      <p:pic>
        <p:nvPicPr>
          <p:cNvPr id="38916" name="Picture 4" descr="j0424488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5849938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89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/>
              <a:t>Act of Contrition</a:t>
            </a:r>
            <a:br>
              <a:rPr lang="en-US" sz="4000"/>
            </a:br>
            <a:endParaRPr 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O my God,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I am </a:t>
            </a:r>
            <a:r>
              <a:rPr lang="en-US" sz="2800" b="1" u="sng"/>
              <a:t>heartily</a:t>
            </a:r>
            <a:r>
              <a:rPr lang="en-US" sz="2800"/>
              <a:t>  sorry for having  </a:t>
            </a:r>
            <a:r>
              <a:rPr lang="en-US" sz="2800" b="1" u="sng"/>
              <a:t>offended</a:t>
            </a:r>
            <a:r>
              <a:rPr lang="en-US" sz="2800"/>
              <a:t> Thee.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And I </a:t>
            </a:r>
            <a:r>
              <a:rPr lang="en-US" sz="2800" b="1" u="sng"/>
              <a:t>detest</a:t>
            </a:r>
            <a:r>
              <a:rPr lang="en-US" sz="2800"/>
              <a:t> all my sins, because I </a:t>
            </a:r>
            <a:r>
              <a:rPr lang="en-US" sz="2800" b="1" u="sng"/>
              <a:t>dread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the loss of Heaven and the </a:t>
            </a:r>
            <a:r>
              <a:rPr lang="en-US" sz="2800" b="1" u="sng"/>
              <a:t>pains</a:t>
            </a:r>
            <a:r>
              <a:rPr lang="en-US" sz="2800"/>
              <a:t>  of Hell.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But most of all because they </a:t>
            </a:r>
            <a:r>
              <a:rPr lang="en-US" sz="2800" b="1" u="sng"/>
              <a:t>offend</a:t>
            </a:r>
            <a:r>
              <a:rPr lang="en-US" sz="2800"/>
              <a:t> Thee my God,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Who are all good and </a:t>
            </a:r>
            <a:r>
              <a:rPr lang="en-US" sz="2800" b="1" u="sng"/>
              <a:t>deserving </a:t>
            </a:r>
            <a:r>
              <a:rPr lang="en-US" sz="2800"/>
              <a:t>of all my love.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I </a:t>
            </a:r>
            <a:r>
              <a:rPr lang="en-US" sz="2800" b="1" u="sng"/>
              <a:t>firmly resolve</a:t>
            </a:r>
            <a:r>
              <a:rPr lang="en-US" sz="2800"/>
              <a:t> with the help of Thy grace.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To </a:t>
            </a:r>
            <a:r>
              <a:rPr lang="en-US" sz="2800" b="1" u="sng"/>
              <a:t>confess</a:t>
            </a:r>
            <a:r>
              <a:rPr lang="en-US" sz="2800"/>
              <a:t> my sins, to do </a:t>
            </a:r>
            <a:r>
              <a:rPr lang="en-US" sz="2800" b="1" u="sng"/>
              <a:t>penance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And to </a:t>
            </a:r>
            <a:r>
              <a:rPr lang="en-US" sz="2800" b="1" u="sng"/>
              <a:t>amend</a:t>
            </a:r>
            <a:r>
              <a:rPr lang="en-US" sz="2800"/>
              <a:t>  my life.  </a:t>
            </a:r>
            <a:r>
              <a:rPr lang="en-US" sz="2800" b="1" u="sng"/>
              <a:t>Amen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Tahoma"/>
                <a:cs typeface="Tahoma"/>
              </a:rPr>
              <a:t>The Prodigal 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Tahoma"/>
                <a:cs typeface="Tahoma"/>
              </a:rPr>
              <a:t>God is always ready to forgive our sins.</a:t>
            </a:r>
          </a:p>
          <a:p>
            <a:r>
              <a:rPr lang="en-US" dirty="0">
                <a:ea typeface="Tahoma"/>
                <a:cs typeface="Tahoma"/>
              </a:rPr>
              <a:t>The story of the Prodigal Son shows how God wants to forgive us.</a:t>
            </a:r>
          </a:p>
          <a:p>
            <a:r>
              <a:rPr lang="en-US">
                <a:ea typeface="Tahoma"/>
                <a:cs typeface="Tahoma"/>
              </a:rPr>
              <a:t>Read Luke 15:11-32, which is the story of the Prodigal Son.</a:t>
            </a:r>
          </a:p>
          <a:p>
            <a:endParaRPr lang="en-US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3957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3076" name="Picture 5" descr="prodigal_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8759825" cy="657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O my God, </a:t>
            </a:r>
            <a:br>
              <a:rPr lang="en-US" sz="4000"/>
            </a:br>
            <a:r>
              <a:rPr lang="en-US" sz="4000"/>
              <a:t>I am </a:t>
            </a:r>
            <a:r>
              <a:rPr lang="en-US" sz="4000" b="1" u="sng"/>
              <a:t>heartily</a:t>
            </a:r>
            <a:r>
              <a:rPr lang="en-US" sz="4000"/>
              <a:t>  sorry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Heartily = With all my heart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  <p:pic>
        <p:nvPicPr>
          <p:cNvPr id="27652" name="Picture 4" descr="j0423854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400"/>
            <a:ext cx="2674938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76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for having  </a:t>
            </a:r>
            <a:r>
              <a:rPr lang="en-US" b="1" u="sng" dirty="0"/>
              <a:t>offended</a:t>
            </a:r>
            <a:r>
              <a:rPr lang="en-US" dirty="0"/>
              <a:t> You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offended = hurt</a:t>
            </a:r>
          </a:p>
        </p:txBody>
      </p:sp>
      <p:pic>
        <p:nvPicPr>
          <p:cNvPr id="28676" name="Picture 4" descr="j0437789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2778125" cy="284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-0.02917 L 0.00642 0.30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And I </a:t>
            </a:r>
            <a:r>
              <a:rPr lang="en-US" b="1" u="sng"/>
              <a:t>detest</a:t>
            </a:r>
            <a:r>
              <a:rPr lang="en-US"/>
              <a:t> all my sins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detest = hate</a:t>
            </a:r>
          </a:p>
        </p:txBody>
      </p:sp>
      <p:pic>
        <p:nvPicPr>
          <p:cNvPr id="29700" name="Picture 4" descr="j042385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2697163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C -0.00417 -0.02222 -0.01094 -0.03241 -0.02326 -0.04884 C -0.0283 -0.05555 -0.03333 -0.06458 -0.03993 -0.06898 C -0.04653 -0.07338 -0.05451 -0.07546 -0.06181 -0.07778 C -0.07778 -0.07616 -0.09062 -0.07315 -0.1066 -0.07106 C -0.11146 -0.06782 -0.11684 -0.06574 -0.12187 -0.06227 C -0.13767 -0.05046 -0.14288 -0.03264 -0.14826 -0.01111 C -0.15104 0.0132 -0.14861 -0.00416 -0.1533 0.01991 C -0.15469 0.02593 -0.1566 0.03773 -0.1566 0.03773 C -0.15642 0.05093 -0.16389 0.1125 -0.1434 0.12222 C -0.12951 0.11759 -0.12187 0.1213 -0.13333 0.09329 C -0.14045 0.07616 -0.15469 0.06759 -0.16493 0.05556 C -0.17031 0.04931 -0.175 0.04213 -0.18021 0.03542 C -0.18628 0.02709 -0.18976 0.01181 -0.1934 0.00209 C -0.20035 -0.0162 -0.20538 -0.03495 -0.21493 -0.05116 C -0.22274 -0.10116 -0.29219 -0.08102 -0.31163 -0.08217 C -0.32326 -0.08588 -0.33524 -0.08935 -0.3467 -0.09329 C -0.3526 -0.09514 -0.35781 -0.09977 -0.36337 -0.10231 C -0.38993 -0.08912 -0.41597 -0.07338 -0.44167 -0.05787 C -0.47101 -0.04028 -0.45278 -0.04815 -0.46667 -0.04236 C -0.4724 -0.03704 -0.47691 -0.03171 -0.4684 -0.02454 C -0.45278 -0.01157 -0.45417 -0.01389 -0.43837 -0.01111 C -0.43316 -0.00833 -0.42708 -0.00717 -0.4217 -0.0044 C -0.41441 -0.00046 -0.40729 0.00463 -0.4 0.0088 C -0.38698 0.01597 -0.37726 0.02847 -0.36337 0.03334 C -0.36233 0.03565 -0.36163 0.0382 -0.36007 0.04005 C -0.35712 0.04352 -0.35 0.04884 -0.35 0.04884 C -0.3434 0.0625 -0.33403 0.07361 -0.32674 0.08658 C -0.3151 0.10764 -0.32795 0.08935 -0.31667 0.1044 C -0.31476 0.11181 -0.31337 0.11759 -0.31007 0.12431 C -0.33576 0.13033 -0.35868 0.1125 -0.38177 0.1 C -0.41024 0.08449 -0.43733 0.07176 -0.46667 0.05996 C -0.48264 0.05347 -0.49913 0.05093 -0.51493 0.04445 C -0.52344 0.04097 -0.5316 0.03704 -0.53993 0.03334 C -0.54323 0.03195 -0.55 0.02894 -0.55 0.02894 C -0.54896 0.03102 -0.54792 0.03334 -0.5467 0.03542 C -0.54514 0.03773 -0.54306 0.03959 -0.54167 0.04213 C -0.53108 0.06227 -0.54722 0.03912 -0.53333 0.06227 C -0.51719 0.08889 -0.53212 0.0581 -0.5184 0.08449 C -0.51128 0.09838 -0.50677 0.11459 -0.50017 0.12894 C -0.48351 0.16366 -0.50017 0.12685 -0.48993 0.14445 C -0.48264 0.15718 -0.47795 0.17176 -0.47326 0.18658 C -0.47118 0.20741 -0.46806 0.20347 -0.475 0.22222 C -0.49236 0.21713 -0.49896 0.21759 -0.51354 0.20671 C -0.52361 0.19908 -0.53247 0.18796 -0.5434 0.18218 C -0.56632 0.17014 -0.58733 0.15556 -0.61163 0.14884 C -0.61597 0.16528 -0.61389 0.1831 -0.60503 0.1956 C -0.59931 0.21482 -0.58993 0.22917 -0.575 0.23542 C -0.5717 0.23843 -0.56771 0.24051 -0.56493 0.24445 C -0.56337 0.24676 -0.56198 0.24954 -0.56007 0.25116 C -0.55868 0.25255 -0.55625 0.25162 -0.55503 0.25324 C -0.55417 0.25417 -0.55503 0.25625 -0.55503 0.25764 " pathEditMode="relative" ptsTypes="fffffffffffffffffffffffffffffffffffffffffffffffffffA">
                                      <p:cBhvr>
                                        <p:cTn id="11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because I </a:t>
            </a:r>
            <a:r>
              <a:rPr lang="en-US" sz="4000" b="1" u="sng" dirty="0"/>
              <a:t>DREAD</a:t>
            </a:r>
            <a:br>
              <a:rPr lang="en-US" sz="4000" b="1" u="sng" dirty="0"/>
            </a:br>
            <a:br>
              <a:rPr lang="en-US" sz="2400" dirty="0"/>
            </a:br>
            <a:r>
              <a:rPr lang="en-US" sz="4000" dirty="0"/>
              <a:t>the loss of Heaven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dread = fear or sorrow at losing something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not surprised by “I know it’s coming”</a:t>
            </a:r>
          </a:p>
        </p:txBody>
      </p:sp>
      <p:pic>
        <p:nvPicPr>
          <p:cNvPr id="30725" name="Picture 5" descr="j042449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577" y="3652848"/>
            <a:ext cx="365760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 descr="j0423852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9000"/>
            <a:ext cx="250348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7292 L -3.33333E-6 -0.060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and the </a:t>
            </a:r>
            <a:r>
              <a:rPr lang="en-US" b="1" u="sng"/>
              <a:t>pains</a:t>
            </a:r>
            <a:r>
              <a:rPr lang="en-US"/>
              <a:t>  of Hell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31748" name="Picture 4" descr="j043612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71800"/>
            <a:ext cx="335280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But most of all because they </a:t>
            </a:r>
            <a:r>
              <a:rPr lang="en-US" sz="4000" b="1" u="sng" dirty="0"/>
              <a:t>offend</a:t>
            </a:r>
            <a:r>
              <a:rPr lang="en-US" sz="4000" dirty="0"/>
              <a:t> Thee my God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offend = hurt</a:t>
            </a:r>
          </a:p>
        </p:txBody>
      </p:sp>
      <p:pic>
        <p:nvPicPr>
          <p:cNvPr id="32772" name="Picture 4" descr="j042448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2484438"/>
            <a:ext cx="2700338" cy="28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27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3">
      <a:dk1>
        <a:srgbClr val="4E4E74"/>
      </a:dk1>
      <a:lt1>
        <a:srgbClr val="FFFFFF"/>
      </a:lt1>
      <a:dk2>
        <a:srgbClr val="666699"/>
      </a:dk2>
      <a:lt2>
        <a:srgbClr val="FFFFCC"/>
      </a:lt2>
      <a:accent1>
        <a:srgbClr val="5E5884"/>
      </a:accent1>
      <a:accent2>
        <a:srgbClr val="8AB29D"/>
      </a:accent2>
      <a:accent3>
        <a:srgbClr val="B8B8CA"/>
      </a:accent3>
      <a:accent4>
        <a:srgbClr val="DADADA"/>
      </a:accent4>
      <a:accent5>
        <a:srgbClr val="B6B4C2"/>
      </a:accent5>
      <a:accent6>
        <a:srgbClr val="7DA18E"/>
      </a:accent6>
      <a:hlink>
        <a:srgbClr val="FFFF99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209</TotalTime>
  <Words>292</Words>
  <Application>Microsoft Office PowerPoint</Application>
  <PresentationFormat>On-screen Show (4:3)</PresentationFormat>
  <Paragraphs>65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Textured</vt:lpstr>
      <vt:lpstr>Asking Forgiveness</vt:lpstr>
      <vt:lpstr>The Prodigal Son</vt:lpstr>
      <vt:lpstr>PowerPoint Presentation</vt:lpstr>
      <vt:lpstr>O my God,  I am heartily  sorry</vt:lpstr>
      <vt:lpstr>for having  offended You</vt:lpstr>
      <vt:lpstr>And I detest all my sins</vt:lpstr>
      <vt:lpstr>because I DREAD  the loss of Heaven</vt:lpstr>
      <vt:lpstr>and the pains  of Hell</vt:lpstr>
      <vt:lpstr>But most of all because they offend Thee my God</vt:lpstr>
      <vt:lpstr>Who are all good and deserving of all my love</vt:lpstr>
      <vt:lpstr>I firmly resolve with the help of Thy grace.  </vt:lpstr>
      <vt:lpstr>To confess my sins</vt:lpstr>
      <vt:lpstr>to do penance</vt:lpstr>
      <vt:lpstr>And to amend  my life</vt:lpstr>
      <vt:lpstr>Amen</vt:lpstr>
      <vt:lpstr>Act of Contrition </vt:lpstr>
    </vt:vector>
  </TitlesOfParts>
  <Company>Catholic Diocese of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Forgiveness</dc:title>
  <dc:creator>Administrator</dc:creator>
  <cp:lastModifiedBy>Alexis Witiak</cp:lastModifiedBy>
  <cp:revision>16</cp:revision>
  <dcterms:created xsi:type="dcterms:W3CDTF">2009-01-31T16:40:40Z</dcterms:created>
  <dcterms:modified xsi:type="dcterms:W3CDTF">2023-01-24T23:13:16Z</dcterms:modified>
</cp:coreProperties>
</file>