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9" r:id="rId1"/>
  </p:sldMasterIdLst>
  <p:notesMasterIdLst>
    <p:notesMasterId r:id="rId18"/>
  </p:notesMasterIdLst>
  <p:handoutMasterIdLst>
    <p:handoutMasterId r:id="rId19"/>
  </p:handoutMasterIdLst>
  <p:sldIdLst>
    <p:sldId id="256" r:id="rId2"/>
    <p:sldId id="280" r:id="rId3"/>
    <p:sldId id="258" r:id="rId4"/>
    <p:sldId id="267" r:id="rId5"/>
    <p:sldId id="268" r:id="rId6"/>
    <p:sldId id="269" r:id="rId7"/>
    <p:sldId id="270" r:id="rId8"/>
    <p:sldId id="271" r:id="rId9"/>
    <p:sldId id="272" r:id="rId10"/>
    <p:sldId id="273" r:id="rId11"/>
    <p:sldId id="274" r:id="rId12"/>
    <p:sldId id="275" r:id="rId13"/>
    <p:sldId id="276" r:id="rId14"/>
    <p:sldId id="277" r:id="rId15"/>
    <p:sldId id="278" r:id="rId16"/>
    <p:sldId id="262" r:id="rId17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7AD17CB-6ED4-4F5D-9DC1-B3087B9FDAC8}" v="31" dt="2023-01-24T23:12:39.48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32" d="100"/>
          <a:sy n="32" d="100"/>
        </p:scale>
        <p:origin x="1412" y="3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microsoft.com/office/2016/11/relationships/changesInfo" Target="changesInfos/changesInfo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lexis Witiak" userId="17f2b6cdd2eb110c" providerId="LiveId" clId="{77AD17CB-6ED4-4F5D-9DC1-B3087B9FDAC8}"/>
    <pc:docChg chg="undo custSel addSld delSld modSld">
      <pc:chgData name="Alexis Witiak" userId="17f2b6cdd2eb110c" providerId="LiveId" clId="{77AD17CB-6ED4-4F5D-9DC1-B3087B9FDAC8}" dt="2023-01-24T23:13:15.754" v="144" actId="113"/>
      <pc:docMkLst>
        <pc:docMk/>
      </pc:docMkLst>
      <pc:sldChg chg="modSp mod">
        <pc:chgData name="Alexis Witiak" userId="17f2b6cdd2eb110c" providerId="LiveId" clId="{77AD17CB-6ED4-4F5D-9DC1-B3087B9FDAC8}" dt="2023-01-24T23:08:29.250" v="8" actId="20577"/>
        <pc:sldMkLst>
          <pc:docMk/>
          <pc:sldMk cId="0" sldId="268"/>
        </pc:sldMkLst>
        <pc:spChg chg="mod">
          <ac:chgData name="Alexis Witiak" userId="17f2b6cdd2eb110c" providerId="LiveId" clId="{77AD17CB-6ED4-4F5D-9DC1-B3087B9FDAC8}" dt="2023-01-24T23:08:29.250" v="8" actId="20577"/>
          <ac:spMkLst>
            <pc:docMk/>
            <pc:sldMk cId="0" sldId="268"/>
            <ac:spMk id="28674" creationId="{00000000-0000-0000-0000-000000000000}"/>
          </ac:spMkLst>
        </pc:spChg>
      </pc:sldChg>
      <pc:sldChg chg="addSp delSp modSp mod modAnim">
        <pc:chgData name="Alexis Witiak" userId="17f2b6cdd2eb110c" providerId="LiveId" clId="{77AD17CB-6ED4-4F5D-9DC1-B3087B9FDAC8}" dt="2023-01-24T23:13:15.754" v="144" actId="113"/>
        <pc:sldMkLst>
          <pc:docMk/>
          <pc:sldMk cId="0" sldId="270"/>
        </pc:sldMkLst>
        <pc:spChg chg="mod">
          <ac:chgData name="Alexis Witiak" userId="17f2b6cdd2eb110c" providerId="LiveId" clId="{77AD17CB-6ED4-4F5D-9DC1-B3087B9FDAC8}" dt="2023-01-24T23:13:15.754" v="144" actId="113"/>
          <ac:spMkLst>
            <pc:docMk/>
            <pc:sldMk cId="0" sldId="270"/>
            <ac:spMk id="30722" creationId="{00000000-0000-0000-0000-000000000000}"/>
          </ac:spMkLst>
        </pc:spChg>
        <pc:spChg chg="mod">
          <ac:chgData name="Alexis Witiak" userId="17f2b6cdd2eb110c" providerId="LiveId" clId="{77AD17CB-6ED4-4F5D-9DC1-B3087B9FDAC8}" dt="2023-01-24T23:10:45.789" v="93" actId="20577"/>
          <ac:spMkLst>
            <pc:docMk/>
            <pc:sldMk cId="0" sldId="270"/>
            <ac:spMk id="30723" creationId="{00000000-0000-0000-0000-000000000000}"/>
          </ac:spMkLst>
        </pc:spChg>
        <pc:picChg chg="add del">
          <ac:chgData name="Alexis Witiak" userId="17f2b6cdd2eb110c" providerId="LiveId" clId="{77AD17CB-6ED4-4F5D-9DC1-B3087B9FDAC8}" dt="2023-01-24T23:12:37.878" v="96" actId="478"/>
          <ac:picMkLst>
            <pc:docMk/>
            <pc:sldMk cId="0" sldId="270"/>
            <ac:picMk id="30725" creationId="{00000000-0000-0000-0000-000000000000}"/>
          </ac:picMkLst>
        </pc:picChg>
        <pc:picChg chg="add del">
          <ac:chgData name="Alexis Witiak" userId="17f2b6cdd2eb110c" providerId="LiveId" clId="{77AD17CB-6ED4-4F5D-9DC1-B3087B9FDAC8}" dt="2023-01-24T23:12:38.050" v="97" actId="478"/>
          <ac:picMkLst>
            <pc:docMk/>
            <pc:sldMk cId="0" sldId="270"/>
            <ac:picMk id="30726" creationId="{00000000-0000-0000-0000-000000000000}"/>
          </ac:picMkLst>
        </pc:picChg>
      </pc:sldChg>
      <pc:sldChg chg="add del">
        <pc:chgData name="Alexis Witiak" userId="17f2b6cdd2eb110c" providerId="LiveId" clId="{77AD17CB-6ED4-4F5D-9DC1-B3087B9FDAC8}" dt="2023-01-24T23:12:41.415" v="105" actId="2696"/>
        <pc:sldMkLst>
          <pc:docMk/>
          <pc:sldMk cId="0" sldId="271"/>
        </pc:sldMkLst>
      </pc:sldChg>
      <pc:sldChg chg="modSp mod">
        <pc:chgData name="Alexis Witiak" userId="17f2b6cdd2eb110c" providerId="LiveId" clId="{77AD17CB-6ED4-4F5D-9DC1-B3087B9FDAC8}" dt="2023-01-24T23:12:40.252" v="104" actId="20577"/>
        <pc:sldMkLst>
          <pc:docMk/>
          <pc:sldMk cId="0" sldId="272"/>
        </pc:sldMkLst>
        <pc:spChg chg="mod">
          <ac:chgData name="Alexis Witiak" userId="17f2b6cdd2eb110c" providerId="LiveId" clId="{77AD17CB-6ED4-4F5D-9DC1-B3087B9FDAC8}" dt="2023-01-24T23:12:40.252" v="104" actId="20577"/>
          <ac:spMkLst>
            <pc:docMk/>
            <pc:sldMk cId="0" sldId="272"/>
            <ac:spMk id="32770" creationId="{00000000-0000-0000-0000-000000000000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5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defTabSz="931863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0338" y="0"/>
            <a:ext cx="3038475" cy="465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 defTabSz="931863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6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29675"/>
            <a:ext cx="3038475" cy="465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defTabSz="931863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6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0338" y="8829675"/>
            <a:ext cx="3038475" cy="465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 defTabSz="931863" eaLnBrk="1" hangingPunct="1">
              <a:defRPr sz="1200">
                <a:latin typeface="Arial" panose="020B0604020202020204" pitchFamily="34" charset="0"/>
              </a:defRPr>
            </a:lvl1pPr>
          </a:lstStyle>
          <a:p>
            <a:fld id="{52A3257E-DA47-43C3-A702-2D11C822DEA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6598530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8FB8828-618D-4D7D-BBB7-BBECEA649DDB}" type="datetimeFigureOut">
              <a:rPr lang="en-US"/>
              <a:t>1/24/2023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14463" y="1162050"/>
            <a:ext cx="4181475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73575"/>
            <a:ext cx="5607050" cy="36607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FAB8561-4790-4F8A-A90F-BE69F731207E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86292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AB8561-4790-4F8A-A90F-BE69F731207E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719781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AB8561-4790-4F8A-A90F-BE69F731207E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855792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AB8561-4790-4F8A-A90F-BE69F731207E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031497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AB8561-4790-4F8A-A90F-BE69F731207E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967753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AB8561-4790-4F8A-A90F-BE69F731207E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048664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AB8561-4790-4F8A-A90F-BE69F731207E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326668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AB8561-4790-4F8A-A90F-BE69F731207E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80952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AB8561-4790-4F8A-A90F-BE69F731207E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655200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AB8561-4790-4F8A-A90F-BE69F731207E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432766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AB8561-4790-4F8A-A90F-BE69F731207E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384510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AB8561-4790-4F8A-A90F-BE69F731207E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163901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AB8561-4790-4F8A-A90F-BE69F731207E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177838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AB8561-4790-4F8A-A90F-BE69F731207E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401023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AB8561-4790-4F8A-A90F-BE69F731207E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260483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AB8561-4790-4F8A-A90F-BE69F731207E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609857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AB8561-4790-4F8A-A90F-BE69F731207E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77384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676400"/>
            <a:ext cx="7772400" cy="18288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noProof="0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42CC861-BFC7-4A94-9A16-A564F1BB395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816513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DBAB21F-1C07-4D16-ACAD-E57E1EBA5F0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669363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381000"/>
            <a:ext cx="2057400" cy="5715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019800" cy="57150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6C0EEA2-0296-42EC-9580-42A0173B77A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068992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C0D5F4E-9604-45DD-B5B3-378E1D0B9DF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964851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A746630-F1AB-4DFD-8541-7426BD4DD7C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275300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F7362BC-13E9-4227-B047-1BB965F9693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128146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B9FF6BB-7E76-431B-96C8-161D885E650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429266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03B798F-3A1A-4C05-890E-19BF3D80036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985703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5B24913-5A3F-4631-B56E-0F28A161571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899485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15FECFD-786D-4758-99E9-8B1CECBF8B2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756095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F467A1F-D5CD-4C99-A369-4F390A6580C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743096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>
            <a:duotone>
              <a:schemeClr val="bg1"/>
              <a:srgbClr val="FFFFFF"/>
            </a:duotone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381000"/>
            <a:ext cx="8229600" cy="137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81200"/>
            <a:ext cx="82296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048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48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48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1pPr>
          </a:lstStyle>
          <a:p>
            <a:fld id="{FD1892A4-CF18-469F-8411-0851D03B7B69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60" r:id="rId1"/>
    <p:sldLayoutId id="2147483661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anose="05000000000000000000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anose="05000000000000000000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anose="05000000000000000000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anose="05000000000000000000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anose="05000000000000000000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wmf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wmf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w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5" descr="2192097287_80d9fdc19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0"/>
            <a:ext cx="5635625" cy="4251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3886200"/>
            <a:ext cx="7772400" cy="1470025"/>
          </a:xfrm>
        </p:spPr>
        <p:txBody>
          <a:bodyPr/>
          <a:lstStyle/>
          <a:p>
            <a:pPr eaLnBrk="1" hangingPunct="1">
              <a:defRPr/>
            </a:pPr>
            <a:r>
              <a:rPr lang="en-US"/>
              <a:t>Asking Forgiveness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5105400"/>
            <a:ext cx="6400800" cy="1752600"/>
          </a:xfrm>
        </p:spPr>
        <p:txBody>
          <a:bodyPr/>
          <a:lstStyle/>
          <a:p>
            <a:pPr eaLnBrk="1" hangingPunct="1">
              <a:defRPr/>
            </a:pPr>
            <a:r>
              <a:rPr lang="en-US"/>
              <a:t>Chapter 17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4000"/>
              <a:t>Who are all good and </a:t>
            </a:r>
            <a:r>
              <a:rPr lang="en-US" sz="4000" b="1" u="sng"/>
              <a:t>deserving </a:t>
            </a:r>
            <a:r>
              <a:rPr lang="en-US" sz="4000"/>
              <a:t>of all my love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en-US"/>
              <a:t>deserving = worthy</a:t>
            </a:r>
          </a:p>
        </p:txBody>
      </p:sp>
      <p:pic>
        <p:nvPicPr>
          <p:cNvPr id="33796" name="Picture 4" descr="j0424466[1]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5800" y="2971800"/>
            <a:ext cx="2892425" cy="2487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337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" presetID="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0" dur="2000" fill="hold"/>
                                        <p:tgtEl>
                                          <p:spTgt spid="33796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795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4000"/>
              <a:t>I </a:t>
            </a:r>
            <a:r>
              <a:rPr lang="en-US" sz="4000" b="1" u="sng"/>
              <a:t>firmly resolve</a:t>
            </a:r>
            <a:r>
              <a:rPr lang="en-US" sz="4000"/>
              <a:t> with the help of Thy grace.</a:t>
            </a:r>
            <a:br>
              <a:rPr lang="en-US" sz="4000"/>
            </a:br>
            <a:br>
              <a:rPr lang="en-US" sz="2400"/>
            </a:br>
            <a:endParaRPr lang="en-US" sz="2400"/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en-US" dirty="0"/>
              <a:t>firm = strongly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en-US" dirty="0"/>
              <a:t>resolve = promise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en-US" dirty="0"/>
              <a:t>	no </a:t>
            </a:r>
            <a:r>
              <a:rPr lang="en-US" dirty="0" err="1"/>
              <a:t>whimps</a:t>
            </a:r>
            <a:endParaRPr lang="en-US" dirty="0"/>
          </a:p>
        </p:txBody>
      </p:sp>
      <p:pic>
        <p:nvPicPr>
          <p:cNvPr id="34820" name="Picture 4" descr="j0429819[1]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67200" y="3733800"/>
            <a:ext cx="2971800" cy="1946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4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348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34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9" presetID="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0" dur="2000" fill="hold"/>
                                        <p:tgtEl>
                                          <p:spTgt spid="34820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19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/>
              <a:t>To </a:t>
            </a:r>
            <a:r>
              <a:rPr lang="en-US" b="1" u="sng"/>
              <a:t>confess</a:t>
            </a:r>
            <a:r>
              <a:rPr lang="en-US"/>
              <a:t> my sins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en-US"/>
              <a:t>Confess = tell</a:t>
            </a:r>
          </a:p>
        </p:txBody>
      </p:sp>
      <p:pic>
        <p:nvPicPr>
          <p:cNvPr id="35844" name="Picture 4" descr="MC900434415[1]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81400" y="3200400"/>
            <a:ext cx="2057400" cy="1892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58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500" fill="hold"/>
                                        <p:tgtEl>
                                          <p:spTgt spid="358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58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4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/>
              <a:t>to do </a:t>
            </a:r>
            <a:r>
              <a:rPr lang="en-US" b="1" u="sng"/>
              <a:t>penance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en-US"/>
              <a:t>Penance = something we do to make up for the wrong we have done</a:t>
            </a:r>
          </a:p>
        </p:txBody>
      </p:sp>
      <p:pic>
        <p:nvPicPr>
          <p:cNvPr id="36869" name="Picture 5" descr="MC900432485[1]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0" y="4038600"/>
            <a:ext cx="3200400" cy="1908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68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68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9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368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368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867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/>
              <a:t>And to </a:t>
            </a:r>
            <a:r>
              <a:rPr lang="en-US" b="1" u="sng"/>
              <a:t>amend</a:t>
            </a:r>
            <a:r>
              <a:rPr lang="en-US"/>
              <a:t>  my life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en-US"/>
              <a:t>Amend = change</a:t>
            </a:r>
          </a:p>
        </p:txBody>
      </p:sp>
      <p:pic>
        <p:nvPicPr>
          <p:cNvPr id="37892" name="Picture 4" descr="j0429827[1]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5800" y="2133600"/>
            <a:ext cx="2919413" cy="3568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78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78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0" presetID="33" presetClass="emph" presetSubtype="0" fill="remove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1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2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3" dur="3000" fill="hold"/>
                                        <p:tgtEl>
                                          <p:spTgt spid="3789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" dur="3000" fill="hold"/>
                                        <p:tgtEl>
                                          <p:spTgt spid="3789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Scale>
                                      <p:cBhvr>
                                        <p:cTn id="15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2"/>
                                        </p:tgtEl>
                                      </p:cBhvr>
                                      <p:from x="100000" y="100000"/>
                                      <p:to x="100000" y="14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b="1" u="sng"/>
              <a:t>Amen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en-US"/>
              <a:t>Amen = Yes!  I believe</a:t>
            </a:r>
          </a:p>
        </p:txBody>
      </p:sp>
      <p:pic>
        <p:nvPicPr>
          <p:cNvPr id="38916" name="Picture 4" descr="j0424488[1]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3276600"/>
            <a:ext cx="5849938" cy="2371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389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389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389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389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5" presetID="5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770" decel="100000"/>
                                        <p:tgtEl>
                                          <p:spTgt spid="3891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8" dur="770" decel="100000"/>
                                        <p:tgtEl>
                                          <p:spTgt spid="38916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8916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20" dur="770" fill="hold"/>
                                        <p:tgtEl>
                                          <p:spTgt spid="389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89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2" dur="770" fill="hold"/>
                                        <p:tgtEl>
                                          <p:spTgt spid="389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89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1371600"/>
          </a:xfrm>
        </p:spPr>
        <p:txBody>
          <a:bodyPr/>
          <a:lstStyle/>
          <a:p>
            <a:pPr eaLnBrk="1" hangingPunct="1">
              <a:defRPr/>
            </a:pPr>
            <a:r>
              <a:rPr lang="en-US" sz="4000" b="1"/>
              <a:t>Act of Contrition</a:t>
            </a:r>
            <a:br>
              <a:rPr lang="en-US" sz="4000"/>
            </a:br>
            <a:endParaRPr lang="en-US" sz="4000"/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685800"/>
            <a:ext cx="9144000" cy="56388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en-US" sz="2800"/>
              <a:t>O my God, 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en-US" sz="2800"/>
              <a:t>I am </a:t>
            </a:r>
            <a:r>
              <a:rPr lang="en-US" sz="2800" b="1" u="sng"/>
              <a:t>heartily</a:t>
            </a:r>
            <a:r>
              <a:rPr lang="en-US" sz="2800"/>
              <a:t>  sorry for having  </a:t>
            </a:r>
            <a:r>
              <a:rPr lang="en-US" sz="2800" b="1" u="sng"/>
              <a:t>offended</a:t>
            </a:r>
            <a:r>
              <a:rPr lang="en-US" sz="2800"/>
              <a:t> Thee.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endParaRPr lang="en-US" sz="1600"/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en-US" sz="2800"/>
              <a:t>And I </a:t>
            </a:r>
            <a:r>
              <a:rPr lang="en-US" sz="2800" b="1" u="sng"/>
              <a:t>detest</a:t>
            </a:r>
            <a:r>
              <a:rPr lang="en-US" sz="2800"/>
              <a:t> all my sins, because I </a:t>
            </a:r>
            <a:r>
              <a:rPr lang="en-US" sz="2800" b="1" u="sng"/>
              <a:t>dread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endParaRPr lang="en-US" sz="1600"/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en-US" sz="2800"/>
              <a:t>the loss of Heaven and the </a:t>
            </a:r>
            <a:r>
              <a:rPr lang="en-US" sz="2800" b="1" u="sng"/>
              <a:t>pains</a:t>
            </a:r>
            <a:r>
              <a:rPr lang="en-US" sz="2800"/>
              <a:t>  of Hell.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endParaRPr lang="en-US" sz="1600"/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en-US" sz="2800"/>
              <a:t>But most of all because they </a:t>
            </a:r>
            <a:r>
              <a:rPr lang="en-US" sz="2800" b="1" u="sng"/>
              <a:t>offend</a:t>
            </a:r>
            <a:r>
              <a:rPr lang="en-US" sz="2800"/>
              <a:t> Thee my God,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endParaRPr lang="en-US" sz="1600"/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en-US" sz="2800"/>
              <a:t>Who are all good and </a:t>
            </a:r>
            <a:r>
              <a:rPr lang="en-US" sz="2800" b="1" u="sng"/>
              <a:t>deserving </a:t>
            </a:r>
            <a:r>
              <a:rPr lang="en-US" sz="2800"/>
              <a:t>of all my love.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endParaRPr lang="en-US" sz="1600"/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en-US" sz="2800"/>
              <a:t>I </a:t>
            </a:r>
            <a:r>
              <a:rPr lang="en-US" sz="2800" b="1" u="sng"/>
              <a:t>firmly resolve</a:t>
            </a:r>
            <a:r>
              <a:rPr lang="en-US" sz="2800"/>
              <a:t> with the help of Thy grace.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endParaRPr lang="en-US" sz="1600"/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en-US" sz="2800"/>
              <a:t>To </a:t>
            </a:r>
            <a:r>
              <a:rPr lang="en-US" sz="2800" b="1" u="sng"/>
              <a:t>confess</a:t>
            </a:r>
            <a:r>
              <a:rPr lang="en-US" sz="2800"/>
              <a:t> my sins, to do </a:t>
            </a:r>
            <a:r>
              <a:rPr lang="en-US" sz="2800" b="1" u="sng"/>
              <a:t>penance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endParaRPr lang="en-US" sz="1600"/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en-US" sz="2800"/>
              <a:t>And to </a:t>
            </a:r>
            <a:r>
              <a:rPr lang="en-US" sz="2800" b="1" u="sng"/>
              <a:t>amend</a:t>
            </a:r>
            <a:r>
              <a:rPr lang="en-US" sz="2800"/>
              <a:t>  my life.  </a:t>
            </a:r>
            <a:r>
              <a:rPr lang="en-US" sz="2800" b="1" u="sng"/>
              <a:t>Amen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ea typeface="Tahoma"/>
                <a:cs typeface="Tahoma"/>
              </a:rPr>
              <a:t>The Prodigal Son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ea typeface="Tahoma"/>
                <a:cs typeface="Tahoma"/>
              </a:rPr>
              <a:t>God is always ready to forgive our sins.</a:t>
            </a:r>
          </a:p>
          <a:p>
            <a:r>
              <a:rPr lang="en-US" dirty="0">
                <a:ea typeface="Tahoma"/>
                <a:cs typeface="Tahoma"/>
              </a:rPr>
              <a:t>The story of the Prodigal Son shows how God wants to forgive us.</a:t>
            </a:r>
          </a:p>
          <a:p>
            <a:r>
              <a:rPr lang="en-US">
                <a:ea typeface="Tahoma"/>
                <a:cs typeface="Tahoma"/>
              </a:rPr>
              <a:t>Read Luke 15:11-32, which is the story of the Prodigal Son.</a:t>
            </a:r>
          </a:p>
          <a:p>
            <a:endParaRPr lang="en-US">
              <a:ea typeface="Tahoma"/>
              <a:cs typeface="Tahoma"/>
            </a:endParaRPr>
          </a:p>
        </p:txBody>
      </p:sp>
    </p:spTree>
    <p:extLst>
      <p:ext uri="{BB962C8B-B14F-4D97-AF65-F5344CB8AC3E}">
        <p14:creationId xmlns:p14="http://schemas.microsoft.com/office/powerpoint/2010/main" val="12395769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/>
          </a:p>
        </p:txBody>
      </p:sp>
      <p:pic>
        <p:nvPicPr>
          <p:cNvPr id="3076" name="Picture 5" descr="prodigal_son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575" y="46038"/>
            <a:ext cx="8759825" cy="6570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4000"/>
              <a:t>O my God, </a:t>
            </a:r>
            <a:br>
              <a:rPr lang="en-US" sz="4000"/>
            </a:br>
            <a:r>
              <a:rPr lang="en-US" sz="4000"/>
              <a:t>I am </a:t>
            </a:r>
            <a:r>
              <a:rPr lang="en-US" sz="4000" b="1" u="sng"/>
              <a:t>heartily</a:t>
            </a:r>
            <a:r>
              <a:rPr lang="en-US" sz="4000"/>
              <a:t>  sorry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en-US"/>
              <a:t>Heartily = With all my heart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endParaRPr lang="en-US"/>
          </a:p>
        </p:txBody>
      </p:sp>
      <p:pic>
        <p:nvPicPr>
          <p:cNvPr id="27652" name="Picture 4" descr="j0423854[1]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95600" y="3200400"/>
            <a:ext cx="2674938" cy="2732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" presetID="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2" dur="2000" fill="hold"/>
                                        <p:tgtEl>
                                          <p:spTgt spid="2765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1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/>
              <a:t>for having  </a:t>
            </a:r>
            <a:r>
              <a:rPr lang="en-US" b="1" u="sng" dirty="0"/>
              <a:t>offended</a:t>
            </a:r>
            <a:r>
              <a:rPr lang="en-US" dirty="0"/>
              <a:t> You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en-US"/>
              <a:t>offended = hurt</a:t>
            </a:r>
          </a:p>
        </p:txBody>
      </p:sp>
      <p:pic>
        <p:nvPicPr>
          <p:cNvPr id="28676" name="Picture 4" descr="j0437789[1]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4400" y="1828800"/>
            <a:ext cx="2778125" cy="2840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642 -0.02917 L 0.00642 0.30417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2867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666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5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/>
              <a:t>And I </a:t>
            </a:r>
            <a:r>
              <a:rPr lang="en-US" b="1" u="sng"/>
              <a:t>detest</a:t>
            </a:r>
            <a:r>
              <a:rPr lang="en-US"/>
              <a:t> all my sins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en-US"/>
              <a:t>detest = hate</a:t>
            </a:r>
          </a:p>
        </p:txBody>
      </p:sp>
      <p:pic>
        <p:nvPicPr>
          <p:cNvPr id="29700" name="Picture 4" descr="j0423850[1]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8200" y="2667000"/>
            <a:ext cx="2697163" cy="293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-2.59259E-6 C -0.00417 -0.02222 -0.01094 -0.03241 -0.02326 -0.04884 C -0.0283 -0.05555 -0.03333 -0.06458 -0.03993 -0.06898 C -0.04653 -0.07338 -0.05451 -0.07546 -0.06181 -0.07778 C -0.07778 -0.07616 -0.09062 -0.07315 -0.1066 -0.07106 C -0.11146 -0.06782 -0.11684 -0.06574 -0.12187 -0.06227 C -0.13767 -0.05046 -0.14288 -0.03264 -0.14826 -0.01111 C -0.15104 0.0132 -0.14861 -0.00416 -0.1533 0.01991 C -0.15469 0.02593 -0.1566 0.03773 -0.1566 0.03773 C -0.15642 0.05093 -0.16389 0.1125 -0.1434 0.12222 C -0.12951 0.11759 -0.12187 0.1213 -0.13333 0.09329 C -0.14045 0.07616 -0.15469 0.06759 -0.16493 0.05556 C -0.17031 0.04931 -0.175 0.04213 -0.18021 0.03542 C -0.18628 0.02709 -0.18976 0.01181 -0.1934 0.00209 C -0.20035 -0.0162 -0.20538 -0.03495 -0.21493 -0.05116 C -0.22274 -0.10116 -0.29219 -0.08102 -0.31163 -0.08217 C -0.32326 -0.08588 -0.33524 -0.08935 -0.3467 -0.09329 C -0.3526 -0.09514 -0.35781 -0.09977 -0.36337 -0.10231 C -0.38993 -0.08912 -0.41597 -0.07338 -0.44167 -0.05787 C -0.47101 -0.04028 -0.45278 -0.04815 -0.46667 -0.04236 C -0.4724 -0.03704 -0.47691 -0.03171 -0.4684 -0.02454 C -0.45278 -0.01157 -0.45417 -0.01389 -0.43837 -0.01111 C -0.43316 -0.00833 -0.42708 -0.00717 -0.4217 -0.0044 C -0.41441 -0.00046 -0.40729 0.00463 -0.4 0.0088 C -0.38698 0.01597 -0.37726 0.02847 -0.36337 0.03334 C -0.36233 0.03565 -0.36163 0.0382 -0.36007 0.04005 C -0.35712 0.04352 -0.35 0.04884 -0.35 0.04884 C -0.3434 0.0625 -0.33403 0.07361 -0.32674 0.08658 C -0.3151 0.10764 -0.32795 0.08935 -0.31667 0.1044 C -0.31476 0.11181 -0.31337 0.11759 -0.31007 0.12431 C -0.33576 0.13033 -0.35868 0.1125 -0.38177 0.1 C -0.41024 0.08449 -0.43733 0.07176 -0.46667 0.05996 C -0.48264 0.05347 -0.49913 0.05093 -0.51493 0.04445 C -0.52344 0.04097 -0.5316 0.03704 -0.53993 0.03334 C -0.54323 0.03195 -0.55 0.02894 -0.55 0.02894 C -0.54896 0.03102 -0.54792 0.03334 -0.5467 0.03542 C -0.54514 0.03773 -0.54306 0.03959 -0.54167 0.04213 C -0.53108 0.06227 -0.54722 0.03912 -0.53333 0.06227 C -0.51719 0.08889 -0.53212 0.0581 -0.5184 0.08449 C -0.51128 0.09838 -0.50677 0.11459 -0.50017 0.12894 C -0.48351 0.16366 -0.50017 0.12685 -0.48993 0.14445 C -0.48264 0.15718 -0.47795 0.17176 -0.47326 0.18658 C -0.47118 0.20741 -0.46806 0.20347 -0.475 0.22222 C -0.49236 0.21713 -0.49896 0.21759 -0.51354 0.20671 C -0.52361 0.19908 -0.53247 0.18796 -0.5434 0.18218 C -0.56632 0.17014 -0.58733 0.15556 -0.61163 0.14884 C -0.61597 0.16528 -0.61389 0.1831 -0.60503 0.1956 C -0.59931 0.21482 -0.58993 0.22917 -0.575 0.23542 C -0.5717 0.23843 -0.56771 0.24051 -0.56493 0.24445 C -0.56337 0.24676 -0.56198 0.24954 -0.56007 0.25116 C -0.55868 0.25255 -0.55625 0.25162 -0.55503 0.25324 C -0.55417 0.25417 -0.55503 0.25625 -0.55503 0.25764 " pathEditMode="relative" ptsTypes="fffffffffffffffffffffffffffffffffffffffffffffffffffA">
                                      <p:cBhvr>
                                        <p:cTn id="11" dur="2000" fill="hold"/>
                                        <p:tgtEl>
                                          <p:spTgt spid="2970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699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4000" dirty="0"/>
              <a:t>because I </a:t>
            </a:r>
            <a:r>
              <a:rPr lang="en-US" sz="4000" b="1" u="sng" dirty="0"/>
              <a:t>DREAD</a:t>
            </a:r>
            <a:br>
              <a:rPr lang="en-US" sz="4000" b="1" u="sng" dirty="0"/>
            </a:br>
            <a:br>
              <a:rPr lang="en-US" sz="2400" dirty="0"/>
            </a:br>
            <a:r>
              <a:rPr lang="en-US" sz="4000" dirty="0"/>
              <a:t>the loss of Heaven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en-US" dirty="0"/>
              <a:t>dread = fear or sorrow at losing something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en-US" dirty="0"/>
              <a:t>	not surprised by “I know it’s coming”</a:t>
            </a:r>
          </a:p>
        </p:txBody>
      </p:sp>
      <p:pic>
        <p:nvPicPr>
          <p:cNvPr id="30725" name="Picture 5" descr="j0424492[1]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43577" y="3652848"/>
            <a:ext cx="3657600" cy="2201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26" name="Picture 6" descr="j0423852[1]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3429000"/>
            <a:ext cx="2503488" cy="3200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30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307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33" presetClass="emph" presetSubtype="0" fill="remove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5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6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7" dur="3000" fill="hold"/>
                                        <p:tgtEl>
                                          <p:spTgt spid="3072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8" dur="3000" fill="hold"/>
                                        <p:tgtEl>
                                          <p:spTgt spid="3072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Scale>
                                      <p:cBhvr>
                                        <p:cTn id="19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6"/>
                                        </p:tgtEl>
                                      </p:cBhvr>
                                      <p:from x="100000" y="100000"/>
                                      <p:to x="100000" y="14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1" presetID="6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0.27292 L -3.33333E-6 -0.06042 " pathEditMode="relative" rAng="0" ptsTypes="AA">
                                      <p:cBhvr>
                                        <p:cTn id="22" dur="2000" fill="hold"/>
                                        <p:tgtEl>
                                          <p:spTgt spid="307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666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/>
              <a:t>and the </a:t>
            </a:r>
            <a:r>
              <a:rPr lang="en-US" b="1" u="sng"/>
              <a:t>pains</a:t>
            </a:r>
            <a:r>
              <a:rPr lang="en-US"/>
              <a:t>  of Hell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/>
          </a:p>
        </p:txBody>
      </p:sp>
      <p:pic>
        <p:nvPicPr>
          <p:cNvPr id="31748" name="Picture 4" descr="j0436121[1]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71800" y="2971800"/>
            <a:ext cx="3352800" cy="2058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1000"/>
                                        <p:tgtEl>
                                          <p:spTgt spid="3174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317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/>
                                        <p:tgtEl>
                                          <p:spTgt spid="317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17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4000" dirty="0"/>
              <a:t>But most of all because they </a:t>
            </a:r>
            <a:r>
              <a:rPr lang="en-US" sz="4000" b="1" u="sng" dirty="0"/>
              <a:t>offend</a:t>
            </a:r>
            <a:r>
              <a:rPr lang="en-US" sz="4000" dirty="0"/>
              <a:t> Thee my God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en-US" dirty="0"/>
              <a:t>offend = hurt</a:t>
            </a:r>
          </a:p>
        </p:txBody>
      </p:sp>
      <p:pic>
        <p:nvPicPr>
          <p:cNvPr id="32772" name="Picture 4" descr="j0424480[1]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76650" y="2484438"/>
            <a:ext cx="2700338" cy="2849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1000"/>
                                        <p:tgtEl>
                                          <p:spTgt spid="32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9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" dur="500" tmFilter="0, 0; .2, .5; .8, .5; 1, 0"/>
                                        <p:tgtEl>
                                          <p:spTgt spid="3277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1" dur="250" autoRev="1" fill="hold"/>
                                        <p:tgtEl>
                                          <p:spTgt spid="3277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71" grpId="0" build="p"/>
    </p:bldLst>
  </p:timing>
</p:sld>
</file>

<file path=ppt/theme/theme1.xml><?xml version="1.0" encoding="utf-8"?>
<a:theme xmlns:a="http://schemas.openxmlformats.org/drawingml/2006/main" name="Textured">
  <a:themeElements>
    <a:clrScheme name="Textured 3">
      <a:dk1>
        <a:srgbClr val="4E4E74"/>
      </a:dk1>
      <a:lt1>
        <a:srgbClr val="FFFFFF"/>
      </a:lt1>
      <a:dk2>
        <a:srgbClr val="666699"/>
      </a:dk2>
      <a:lt2>
        <a:srgbClr val="FFFFCC"/>
      </a:lt2>
      <a:accent1>
        <a:srgbClr val="5E5884"/>
      </a:accent1>
      <a:accent2>
        <a:srgbClr val="8AB29D"/>
      </a:accent2>
      <a:accent3>
        <a:srgbClr val="B8B8CA"/>
      </a:accent3>
      <a:accent4>
        <a:srgbClr val="DADADA"/>
      </a:accent4>
      <a:accent5>
        <a:srgbClr val="B6B4C2"/>
      </a:accent5>
      <a:accent6>
        <a:srgbClr val="7DA18E"/>
      </a:accent6>
      <a:hlink>
        <a:srgbClr val="FFFF99"/>
      </a:hlink>
      <a:folHlink>
        <a:srgbClr val="FFCC00"/>
      </a:folHlink>
    </a:clrScheme>
    <a:fontScheme name="Textured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charset="0"/>
          </a:defRPr>
        </a:defPPr>
      </a:lstStyle>
    </a:lnDef>
  </a:objectDefaults>
  <a:extraClrSchemeLst>
    <a:extraClrScheme>
      <a:clrScheme name="Textured 1">
        <a:dk1>
          <a:srgbClr val="660000"/>
        </a:dk1>
        <a:lt1>
          <a:srgbClr val="FFFFFF"/>
        </a:lt1>
        <a:dk2>
          <a:srgbClr val="800000"/>
        </a:dk2>
        <a:lt2>
          <a:srgbClr val="FFFFCC"/>
        </a:lt2>
        <a:accent1>
          <a:srgbClr val="BE7960"/>
        </a:accent1>
        <a:accent2>
          <a:srgbClr val="CC6600"/>
        </a:accent2>
        <a:accent3>
          <a:srgbClr val="C0AAAA"/>
        </a:accent3>
        <a:accent4>
          <a:srgbClr val="DADADA"/>
        </a:accent4>
        <a:accent5>
          <a:srgbClr val="DBBEB6"/>
        </a:accent5>
        <a:accent6>
          <a:srgbClr val="B95C00"/>
        </a:accent6>
        <a:hlink>
          <a:srgbClr val="FFCC66"/>
        </a:hlink>
        <a:folHlink>
          <a:srgbClr val="CC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2">
        <a:dk1>
          <a:srgbClr val="003300"/>
        </a:dk1>
        <a:lt1>
          <a:srgbClr val="FFFFFF"/>
        </a:lt1>
        <a:dk2>
          <a:srgbClr val="4D6A2A"/>
        </a:dk2>
        <a:lt2>
          <a:srgbClr val="CCFF99"/>
        </a:lt2>
        <a:accent1>
          <a:srgbClr val="33CC33"/>
        </a:accent1>
        <a:accent2>
          <a:srgbClr val="46562A"/>
        </a:accent2>
        <a:accent3>
          <a:srgbClr val="B2B9AC"/>
        </a:accent3>
        <a:accent4>
          <a:srgbClr val="DADADA"/>
        </a:accent4>
        <a:accent5>
          <a:srgbClr val="ADE2AD"/>
        </a:accent5>
        <a:accent6>
          <a:srgbClr val="3F4D25"/>
        </a:accent6>
        <a:hlink>
          <a:srgbClr val="0099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3">
        <a:dk1>
          <a:srgbClr val="4E4E74"/>
        </a:dk1>
        <a:lt1>
          <a:srgbClr val="FFFFFF"/>
        </a:lt1>
        <a:dk2>
          <a:srgbClr val="666699"/>
        </a:dk2>
        <a:lt2>
          <a:srgbClr val="FFFFCC"/>
        </a:lt2>
        <a:accent1>
          <a:srgbClr val="5E5884"/>
        </a:accent1>
        <a:accent2>
          <a:srgbClr val="8AB29D"/>
        </a:accent2>
        <a:accent3>
          <a:srgbClr val="B8B8CA"/>
        </a:accent3>
        <a:accent4>
          <a:srgbClr val="DADADA"/>
        </a:accent4>
        <a:accent5>
          <a:srgbClr val="B6B4C2"/>
        </a:accent5>
        <a:accent6>
          <a:srgbClr val="7DA18E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4">
        <a:dk1>
          <a:srgbClr val="004E4C"/>
        </a:dk1>
        <a:lt1>
          <a:srgbClr val="FFFFFF"/>
        </a:lt1>
        <a:dk2>
          <a:srgbClr val="006666"/>
        </a:dk2>
        <a:lt2>
          <a:srgbClr val="FFFFCC"/>
        </a:lt2>
        <a:accent1>
          <a:srgbClr val="FFCC00"/>
        </a:accent1>
        <a:accent2>
          <a:srgbClr val="00B0AC"/>
        </a:accent2>
        <a:accent3>
          <a:srgbClr val="AAB8B8"/>
        </a:accent3>
        <a:accent4>
          <a:srgbClr val="DADADA"/>
        </a:accent4>
        <a:accent5>
          <a:srgbClr val="FFE2AA"/>
        </a:accent5>
        <a:accent6>
          <a:srgbClr val="009F9B"/>
        </a:accent6>
        <a:hlink>
          <a:srgbClr val="BA7C3E"/>
        </a:hlink>
        <a:folHlink>
          <a:srgbClr val="724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5">
        <a:dk1>
          <a:srgbClr val="003366"/>
        </a:dk1>
        <a:lt1>
          <a:srgbClr val="FFFFFF"/>
        </a:lt1>
        <a:dk2>
          <a:srgbClr val="2B5481"/>
        </a:dk2>
        <a:lt2>
          <a:srgbClr val="E5FFFF"/>
        </a:lt2>
        <a:accent1>
          <a:srgbClr val="009999"/>
        </a:accent1>
        <a:accent2>
          <a:srgbClr val="336699"/>
        </a:accent2>
        <a:accent3>
          <a:srgbClr val="ACB3C1"/>
        </a:accent3>
        <a:accent4>
          <a:srgbClr val="DADADA"/>
        </a:accent4>
        <a:accent5>
          <a:srgbClr val="AACACA"/>
        </a:accent5>
        <a:accent6>
          <a:srgbClr val="2D5C8A"/>
        </a:accent6>
        <a:hlink>
          <a:srgbClr val="00CCFF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6">
        <a:dk1>
          <a:srgbClr val="080808"/>
        </a:dk1>
        <a:lt1>
          <a:srgbClr val="FFFFFF"/>
        </a:lt1>
        <a:dk2>
          <a:srgbClr val="4D4D4D"/>
        </a:dk2>
        <a:lt2>
          <a:srgbClr val="FFFFFF"/>
        </a:lt2>
        <a:accent1>
          <a:srgbClr val="666699"/>
        </a:accent1>
        <a:accent2>
          <a:srgbClr val="3366CC"/>
        </a:accent2>
        <a:accent3>
          <a:srgbClr val="B2B2B2"/>
        </a:accent3>
        <a:accent4>
          <a:srgbClr val="DADADA"/>
        </a:accent4>
        <a:accent5>
          <a:srgbClr val="B8B8CA"/>
        </a:accent5>
        <a:accent6>
          <a:srgbClr val="2D5CB9"/>
        </a:accent6>
        <a:hlink>
          <a:srgbClr val="00C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7">
        <a:dk1>
          <a:srgbClr val="000000"/>
        </a:dk1>
        <a:lt1>
          <a:srgbClr val="DBDAC2"/>
        </a:lt1>
        <a:dk2>
          <a:srgbClr val="827F4C"/>
        </a:dk2>
        <a:lt2>
          <a:srgbClr val="C0BC94"/>
        </a:lt2>
        <a:accent1>
          <a:srgbClr val="AAA578"/>
        </a:accent1>
        <a:accent2>
          <a:srgbClr val="A2A4AC"/>
        </a:accent2>
        <a:accent3>
          <a:srgbClr val="EAEADD"/>
        </a:accent3>
        <a:accent4>
          <a:srgbClr val="000000"/>
        </a:accent4>
        <a:accent5>
          <a:srgbClr val="D2CFBE"/>
        </a:accent5>
        <a:accent6>
          <a:srgbClr val="92949B"/>
        </a:accent6>
        <a:hlink>
          <a:srgbClr val="5B8800"/>
        </a:hlink>
        <a:folHlink>
          <a:srgbClr val="68653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xtured 8">
        <a:dk1>
          <a:srgbClr val="000000"/>
        </a:dk1>
        <a:lt1>
          <a:srgbClr val="DCE8F4"/>
        </a:lt1>
        <a:dk2>
          <a:srgbClr val="7B9CB5"/>
        </a:dk2>
        <a:lt2>
          <a:srgbClr val="969696"/>
        </a:lt2>
        <a:accent1>
          <a:srgbClr val="FFFFFF"/>
        </a:accent1>
        <a:accent2>
          <a:srgbClr val="00BAB6"/>
        </a:accent2>
        <a:accent3>
          <a:srgbClr val="EBF2F8"/>
        </a:accent3>
        <a:accent4>
          <a:srgbClr val="000000"/>
        </a:accent4>
        <a:accent5>
          <a:srgbClr val="FFFFFF"/>
        </a:accent5>
        <a:accent6>
          <a:srgbClr val="00A8A5"/>
        </a:accent6>
        <a:hlink>
          <a:srgbClr val="8A8AD8"/>
        </a:hlink>
        <a:folHlink>
          <a:srgbClr val="24249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Textured</Template>
  <TotalTime>209</TotalTime>
  <Words>292</Words>
  <Application>Microsoft Office PowerPoint</Application>
  <PresentationFormat>On-screen Show (4:3)</PresentationFormat>
  <Paragraphs>65</Paragraphs>
  <Slides>16</Slides>
  <Notes>16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1" baseType="lpstr">
      <vt:lpstr>Arial</vt:lpstr>
      <vt:lpstr>Calibri</vt:lpstr>
      <vt:lpstr>Tahoma</vt:lpstr>
      <vt:lpstr>Wingdings</vt:lpstr>
      <vt:lpstr>Textured</vt:lpstr>
      <vt:lpstr>Asking Forgiveness</vt:lpstr>
      <vt:lpstr>The Prodigal Son</vt:lpstr>
      <vt:lpstr>PowerPoint Presentation</vt:lpstr>
      <vt:lpstr>O my God,  I am heartily  sorry</vt:lpstr>
      <vt:lpstr>for having  offended You</vt:lpstr>
      <vt:lpstr>And I detest all my sins</vt:lpstr>
      <vt:lpstr>because I DREAD  the loss of Heaven</vt:lpstr>
      <vt:lpstr>and the pains  of Hell</vt:lpstr>
      <vt:lpstr>But most of all because they offend Thee my God</vt:lpstr>
      <vt:lpstr>Who are all good and deserving of all my love</vt:lpstr>
      <vt:lpstr>I firmly resolve with the help of Thy grace.  </vt:lpstr>
      <vt:lpstr>To confess my sins</vt:lpstr>
      <vt:lpstr>to do penance</vt:lpstr>
      <vt:lpstr>And to amend  my life</vt:lpstr>
      <vt:lpstr>Amen</vt:lpstr>
      <vt:lpstr>Act of Contrition </vt:lpstr>
    </vt:vector>
  </TitlesOfParts>
  <Company>Catholic Diocese of Lincoln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Asking Forgiveness</dc:title>
  <dc:creator>Administrator</dc:creator>
  <cp:lastModifiedBy>Alexis Witiak</cp:lastModifiedBy>
  <cp:revision>16</cp:revision>
  <dcterms:created xsi:type="dcterms:W3CDTF">2009-01-31T16:40:40Z</dcterms:created>
  <dcterms:modified xsi:type="dcterms:W3CDTF">2023-01-24T23:13:16Z</dcterms:modified>
</cp:coreProperties>
</file>