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  <p:sldMasterId id="2147483673" r:id="rId3"/>
  </p:sldMasterIdLst>
  <p:notesMasterIdLst>
    <p:notesMasterId r:id="rId10"/>
  </p:notesMasterIdLst>
  <p:sldIdLst>
    <p:sldId id="256" r:id="rId4"/>
    <p:sldId id="257" r:id="rId5"/>
    <p:sldId id="262" r:id="rId6"/>
    <p:sldId id="261" r:id="rId7"/>
    <p:sldId id="260" r:id="rId8"/>
    <p:sldId id="259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33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748458-D6AA-44F5-9864-D6C739E5AB3B}" v="20" dt="2023-01-24T23:05:41.9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2" d="100"/>
          <a:sy n="32" d="100"/>
        </p:scale>
        <p:origin x="1412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is Witiak" userId="17f2b6cdd2eb110c" providerId="LiveId" clId="{7A748458-D6AA-44F5-9864-D6C739E5AB3B}"/>
    <pc:docChg chg="custSel modSld">
      <pc:chgData name="Alexis Witiak" userId="17f2b6cdd2eb110c" providerId="LiveId" clId="{7A748458-D6AA-44F5-9864-D6C739E5AB3B}" dt="2023-01-24T23:07:37.056" v="219" actId="20577"/>
      <pc:docMkLst>
        <pc:docMk/>
      </pc:docMkLst>
      <pc:sldChg chg="addSp modSp mod modAnim">
        <pc:chgData name="Alexis Witiak" userId="17f2b6cdd2eb110c" providerId="LiveId" clId="{7A748458-D6AA-44F5-9864-D6C739E5AB3B}" dt="2023-01-24T23:07:37.056" v="219" actId="20577"/>
        <pc:sldMkLst>
          <pc:docMk/>
          <pc:sldMk cId="0" sldId="260"/>
        </pc:sldMkLst>
        <pc:spChg chg="add mod">
          <ac:chgData name="Alexis Witiak" userId="17f2b6cdd2eb110c" providerId="LiveId" clId="{7A748458-D6AA-44F5-9864-D6C739E5AB3B}" dt="2023-01-24T23:07:37.056" v="219" actId="20577"/>
          <ac:spMkLst>
            <pc:docMk/>
            <pc:sldMk cId="0" sldId="260"/>
            <ac:spMk id="2" creationId="{A0C2F85C-42BF-BF84-4EFF-89BEA2A83738}"/>
          </ac:spMkLst>
        </pc:spChg>
        <pc:spChg chg="mod">
          <ac:chgData name="Alexis Witiak" userId="17f2b6cdd2eb110c" providerId="LiveId" clId="{7A748458-D6AA-44F5-9864-D6C739E5AB3B}" dt="2023-01-24T23:04:39.052" v="14" actId="1076"/>
          <ac:spMkLst>
            <pc:docMk/>
            <pc:sldMk cId="0" sldId="260"/>
            <ac:spMk id="8" creationId="{00000000-0000-0000-0000-000000000000}"/>
          </ac:spMkLst>
        </pc:spChg>
        <pc:spChg chg="mod">
          <ac:chgData name="Alexis Witiak" userId="17f2b6cdd2eb110c" providerId="LiveId" clId="{7A748458-D6AA-44F5-9864-D6C739E5AB3B}" dt="2023-01-24T23:05:22.617" v="18" actId="1076"/>
          <ac:spMkLst>
            <pc:docMk/>
            <pc:sldMk cId="0" sldId="260"/>
            <ac:spMk id="12297" creationId="{00000000-0000-0000-0000-000000000000}"/>
          </ac:spMkLst>
        </pc:spChg>
        <pc:picChg chg="mod">
          <ac:chgData name="Alexis Witiak" userId="17f2b6cdd2eb110c" providerId="LiveId" clId="{7A748458-D6AA-44F5-9864-D6C739E5AB3B}" dt="2023-01-24T23:04:31.757" v="13" actId="1076"/>
          <ac:picMkLst>
            <pc:docMk/>
            <pc:sldMk cId="0" sldId="260"/>
            <ac:picMk id="12293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8C4C06-0391-46C7-85F5-3D69760A0241}" type="datetimeFigureOut">
              <a:rPr lang="en-US"/>
              <a:t>1/24/2023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DB0FAD-9782-4F5F-B898-69B2FF2ABEB2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542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DB0FAD-9782-4F5F-B898-69B2FF2ABEB2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1759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DB0FAD-9782-4F5F-B898-69B2FF2ABEB2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5134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DB0FAD-9782-4F5F-B898-69B2FF2ABEB2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4435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DB0FAD-9782-4F5F-B898-69B2FF2ABEB2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8677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DB0FAD-9782-4F5F-B898-69B2FF2ABEB2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5266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DB0FAD-9782-4F5F-B898-69B2FF2ABEB2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5168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3356393-C0CB-44CC-BFAB-24765F1158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105529-C390-40F3-8A9E-781DC672E96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430893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7050" y="274638"/>
            <a:ext cx="18097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7800" y="274638"/>
            <a:ext cx="52768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C48FDC-E457-4CCD-BFBF-B833807524D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805817"/>
      </p:ext>
    </p:extLst>
  </p:cSld>
  <p:clrMapOvr>
    <a:masterClrMapping/>
  </p:clrMapOvr>
  <p:transition spd="slow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6E804F-3A62-4328-B88D-087E94ECADC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614163"/>
      </p:ext>
    </p:extLst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8A1C13-38C6-4430-8596-9DF1E635B59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076204"/>
      </p:ext>
    </p:extLst>
  </p:cSld>
  <p:clrMapOvr>
    <a:masterClrMapping/>
  </p:clrMapOvr>
  <p:transition spd="slow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879117-70DB-4BA4-965B-944B3487246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042792"/>
      </p:ext>
    </p:extLst>
  </p:cSld>
  <p:clrMapOvr>
    <a:masterClrMapping/>
  </p:clrMapOvr>
  <p:transition spd="slow">
    <p:push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C56690-AA92-44A8-8A94-C8D39663090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605020"/>
      </p:ext>
    </p:extLst>
  </p:cSld>
  <p:clrMapOvr>
    <a:masterClrMapping/>
  </p:clrMapOvr>
  <p:transition spd="slow">
    <p:push dir="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0EDA4E-C122-48D5-8C5C-B262FF2D0EF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384673"/>
      </p:ext>
    </p:extLst>
  </p:cSld>
  <p:clrMapOvr>
    <a:masterClrMapping/>
  </p:clrMapOvr>
  <p:transition spd="slow">
    <p:push dir="u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23E098-408A-4867-B77A-4ABF82DC638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99526"/>
      </p:ext>
    </p:extLst>
  </p:cSld>
  <p:clrMapOvr>
    <a:masterClrMapping/>
  </p:clrMapOvr>
  <p:transition spd="slow">
    <p:push dir="u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049E31-3CB3-48B4-A81C-1E0FAD6C522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504577"/>
      </p:ext>
    </p:extLst>
  </p:cSld>
  <p:clrMapOvr>
    <a:masterClrMapping/>
  </p:clrMapOvr>
  <p:transition spd="slow">
    <p:push dir="u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4BDA70-D9CB-4D80-AB8F-49C67D5A6CB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24311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F1F101-02B6-4CD0-A02F-A5BA88DF018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001276"/>
      </p:ext>
    </p:extLst>
  </p:cSld>
  <p:clrMapOvr>
    <a:masterClrMapping/>
  </p:clrMapOvr>
  <p:transition spd="slow">
    <p:push dir="u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4D0A00-0140-4DD6-A318-4232A1677C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840276"/>
      </p:ext>
    </p:extLst>
  </p:cSld>
  <p:clrMapOvr>
    <a:masterClrMapping/>
  </p:clrMapOvr>
  <p:transition spd="slow">
    <p:push dir="u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9EC6D4-98A9-4FFA-A5DC-EC2856B3DEF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289169"/>
      </p:ext>
    </p:extLst>
  </p:cSld>
  <p:clrMapOvr>
    <a:masterClrMapping/>
  </p:clrMapOvr>
  <p:transition spd="slow">
    <p:push dir="u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F125A7-C9C3-4FE3-B9AB-1949232211B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079949"/>
      </p:ext>
    </p:extLst>
  </p:cSld>
  <p:clrMapOvr>
    <a:masterClrMapping/>
  </p:clrMapOvr>
  <p:transition spd="slow">
    <p:push dir="u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3356393-C0CB-44CC-BFAB-24765F1158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1F101-02B6-4CD0-A02F-A5BA88DF01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36C03EA-027F-4A3A-8B94-6CFABDD28B9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4E772A60-AE98-4E35-9276-1B59EA06B2C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4351D817-3468-48B0-9CF6-C16F014096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59524-BAA6-4863-B6B7-D0C66D163E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0E13-F8F1-4F5C-B349-AE01BBCDBB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6C03EA-027F-4A3A-8B94-6CFABDD28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893836"/>
      </p:ext>
    </p:extLst>
  </p:cSld>
  <p:clrMapOvr>
    <a:masterClrMapping/>
  </p:clrMapOvr>
  <p:transition spd="slow">
    <p:push dir="u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FF35F24-E175-4182-96F2-3F19B12D90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D3C2D75-0DE8-4581-A917-FCED81E227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5529-C390-40F3-8A9E-781DC672E9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48FDC-E457-4CCD-BFBF-B833807524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800" y="1600200"/>
            <a:ext cx="3543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0" y="1600200"/>
            <a:ext cx="3543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772A60-AE98-4E35-9276-1B59EA06B2C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25802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51D817-3468-48B0-9CF6-C16F0140966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530905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F59524-BAA6-4863-B6B7-D0C66D163E1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152678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710E13-F8F1-4F5C-B349-AE01BBCDBB5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823033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F35F24-E175-4182-96F2-3F19B12D900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538024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3C2D75-0DE8-4581-A917-FCED81E2271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695099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274638"/>
            <a:ext cx="7239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47800" y="1600200"/>
            <a:ext cx="72390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47800" y="62484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67200" y="62484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245225"/>
            <a:ext cx="1600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4CE49BD4-E4F3-4110-BF3A-622A9DDEC2D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 spd="slow">
    <p:push dir="u"/>
  </p:transition>
  <p:txStyles>
    <p:titleStyle>
      <a:lvl1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8FA9778D-807B-4826-A7A1-76EE2AAEA9B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 spd="slow">
    <p:push dir="u"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4CE49BD4-E4F3-4110-BF3A-622A9DDEC2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ransition spd="slow">
    <p:push dir="u"/>
  </p:transition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en-US" sz="8800">
              <a:solidFill>
                <a:srgbClr val="FFFF66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800" dirty="0">
                <a:solidFill>
                  <a:srgbClr val="99FF33"/>
                </a:solidFill>
                <a:latin typeface="Arial Black" pitchFamily="34" charset="0"/>
              </a:rPr>
              <a:t>5 Steps to a Good Confession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0"/>
            <a:ext cx="7239000" cy="1143000"/>
          </a:xfrm>
        </p:spPr>
        <p:txBody>
          <a:bodyPr/>
          <a:lstStyle/>
          <a:p>
            <a:r>
              <a:rPr lang="en-US" sz="5400" dirty="0"/>
              <a:t>1.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447800"/>
            <a:ext cx="7391400" cy="4983163"/>
          </a:xfrm>
        </p:spPr>
        <p:txBody>
          <a:bodyPr/>
          <a:lstStyle/>
          <a:p>
            <a:pPr>
              <a:buFontTx/>
              <a:buNone/>
            </a:pPr>
            <a:r>
              <a:rPr lang="en-US" sz="4000" dirty="0">
                <a:latin typeface="Arial Black" pitchFamily="34" charset="0"/>
              </a:rPr>
              <a:t> Examine your conscience.</a:t>
            </a:r>
            <a:endParaRPr lang="en-US" dirty="0">
              <a:latin typeface="Arial Black" pitchFamily="34" charset="0"/>
            </a:endParaRPr>
          </a:p>
        </p:txBody>
      </p:sp>
      <p:pic>
        <p:nvPicPr>
          <p:cNvPr id="7174" name="Picture 6" descr="dov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1066800"/>
            <a:ext cx="1905000" cy="2600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1295400" y="3176588"/>
            <a:ext cx="7848600" cy="301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342900" indent="-342900">
              <a:tabLst>
                <a:tab pos="495300" algn="l"/>
              </a:tabLst>
            </a:pPr>
            <a:r>
              <a:rPr lang="en-US" sz="3200" b="1" u="sng" dirty="0"/>
              <a:t>Pray to the Holy Spirit</a:t>
            </a:r>
            <a:r>
              <a:rPr lang="en-US" sz="3200" dirty="0"/>
              <a:t>:</a:t>
            </a:r>
          </a:p>
          <a:p>
            <a:pPr marL="342900" indent="-342900">
              <a:buFontTx/>
              <a:buAutoNum type="arabicPeriod"/>
              <a:tabLst>
                <a:tab pos="495300" algn="l"/>
              </a:tabLst>
            </a:pPr>
            <a:r>
              <a:rPr lang="en-US" sz="3200" dirty="0"/>
              <a:t>Look into our hearts</a:t>
            </a:r>
          </a:p>
          <a:p>
            <a:pPr marL="342900" indent="-342900">
              <a:buFontTx/>
              <a:buAutoNum type="arabicPeriod"/>
              <a:tabLst>
                <a:tab pos="495300" algn="l"/>
              </a:tabLst>
            </a:pPr>
            <a:r>
              <a:rPr lang="en-US" sz="3200" dirty="0"/>
              <a:t>Know what Jesus taught </a:t>
            </a:r>
          </a:p>
          <a:p>
            <a:pPr marL="342900" indent="-342900">
              <a:tabLst>
                <a:tab pos="495300" algn="l"/>
              </a:tabLst>
            </a:pPr>
            <a:r>
              <a:rPr lang="en-US" sz="3200" dirty="0"/>
              <a:t>	</a:t>
            </a:r>
            <a:r>
              <a:rPr lang="en-US" sz="2800" dirty="0"/>
              <a:t>(10 commandments, beatitudes, parables).</a:t>
            </a:r>
          </a:p>
          <a:p>
            <a:pPr marL="342900" indent="-342900">
              <a:tabLst>
                <a:tab pos="495300" algn="l"/>
              </a:tabLst>
            </a:pPr>
            <a:r>
              <a:rPr lang="en-US" sz="3200" dirty="0"/>
              <a:t>3. Tell right from wrong.</a:t>
            </a:r>
          </a:p>
          <a:p>
            <a:pPr marL="342900" indent="-342900">
              <a:tabLst>
                <a:tab pos="495300" algn="l"/>
              </a:tabLst>
            </a:pPr>
            <a:r>
              <a:rPr lang="en-US" sz="3200" dirty="0"/>
              <a:t>4. Be sorry.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70" decel="100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770" decel="100000"/>
                                        <p:tgtEl>
                                          <p:spTgt spid="717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0"/>
            <a:ext cx="7239000" cy="1143000"/>
          </a:xfrm>
        </p:spPr>
        <p:txBody>
          <a:bodyPr/>
          <a:lstStyle/>
          <a:p>
            <a:r>
              <a:rPr lang="en-US" sz="5400" dirty="0"/>
              <a:t>2.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800100" y="1310480"/>
            <a:ext cx="7239000" cy="4144963"/>
          </a:xfrm>
        </p:spPr>
        <p:txBody>
          <a:bodyPr/>
          <a:lstStyle/>
          <a:p>
            <a:pPr>
              <a:buFontTx/>
              <a:buNone/>
            </a:pPr>
            <a:r>
              <a:rPr lang="en-US" sz="4000" dirty="0">
                <a:latin typeface="Arial Black" pitchFamily="34" charset="0"/>
              </a:rPr>
              <a:t> Sorrow for sins.</a:t>
            </a:r>
          </a:p>
          <a:p>
            <a:pPr algn="ctr">
              <a:buFontTx/>
              <a:buNone/>
            </a:pPr>
            <a:endParaRPr lang="en-US" sz="4000" dirty="0">
              <a:latin typeface="Arial Black" pitchFamily="34" charset="0"/>
            </a:endParaRPr>
          </a:p>
        </p:txBody>
      </p:sp>
      <p:pic>
        <p:nvPicPr>
          <p:cNvPr id="14344" name="Picture 8" descr="MMj02827410000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029200"/>
            <a:ext cx="121920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5" name="Picture 9" descr="MCDD00650_0000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4953000"/>
            <a:ext cx="1468438" cy="1592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6" name="Picture 10" descr="MCj01051780000[1]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4800600"/>
            <a:ext cx="1447800" cy="181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1676400" y="2366211"/>
            <a:ext cx="5029200" cy="204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342900" indent="-342900">
              <a:tabLst>
                <a:tab pos="495300" algn="l"/>
              </a:tabLst>
            </a:pPr>
            <a:r>
              <a:rPr lang="en-US" sz="3200" b="1" u="sng" dirty="0"/>
              <a:t>To be forgiven you must:</a:t>
            </a:r>
          </a:p>
          <a:p>
            <a:pPr marL="342900" indent="-342900">
              <a:buFontTx/>
              <a:buAutoNum type="arabicPeriod"/>
              <a:tabLst>
                <a:tab pos="495300" algn="l"/>
              </a:tabLst>
            </a:pPr>
            <a:r>
              <a:rPr lang="en-US" sz="3200" dirty="0"/>
              <a:t>Confess what you did,</a:t>
            </a:r>
          </a:p>
          <a:p>
            <a:pPr marL="342900" indent="-342900">
              <a:buFontTx/>
              <a:buAutoNum type="arabicPeriod"/>
              <a:tabLst>
                <a:tab pos="495300" algn="l"/>
              </a:tabLst>
            </a:pPr>
            <a:r>
              <a:rPr lang="en-US" sz="3200" dirty="0"/>
              <a:t>Be truly sorry, and</a:t>
            </a:r>
          </a:p>
          <a:p>
            <a:pPr marL="342900" indent="-342900">
              <a:buFontTx/>
              <a:buAutoNum type="arabicPeriod"/>
              <a:tabLst>
                <a:tab pos="495300" algn="l"/>
              </a:tabLst>
            </a:pPr>
            <a:r>
              <a:rPr lang="en-US" sz="3200" dirty="0"/>
              <a:t>Amend your life. 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1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10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0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20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4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4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4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4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4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304800"/>
            <a:ext cx="7239000" cy="1143000"/>
          </a:xfrm>
        </p:spPr>
        <p:txBody>
          <a:bodyPr/>
          <a:lstStyle/>
          <a:p>
            <a:r>
              <a:rPr lang="en-US" sz="5400" dirty="0"/>
              <a:t>3.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1143000" y="1616868"/>
            <a:ext cx="7239000" cy="4144963"/>
          </a:xfrm>
        </p:spPr>
        <p:txBody>
          <a:bodyPr/>
          <a:lstStyle/>
          <a:p>
            <a:pPr>
              <a:buFontTx/>
              <a:buNone/>
            </a:pPr>
            <a:r>
              <a:rPr lang="en-US" sz="4000" dirty="0">
                <a:latin typeface="Arial Black" pitchFamily="34" charset="0"/>
              </a:rPr>
              <a:t> Amend your life</a:t>
            </a:r>
          </a:p>
          <a:p>
            <a:pPr algn="ctr">
              <a:buFontTx/>
              <a:buNone/>
            </a:pPr>
            <a:endParaRPr lang="en-US" sz="4000" dirty="0">
              <a:latin typeface="Arial Black" pitchFamily="34" charset="0"/>
            </a:endParaRPr>
          </a:p>
        </p:txBody>
      </p:sp>
      <p:pic>
        <p:nvPicPr>
          <p:cNvPr id="13317" name="Picture 5" descr="MPPH03361I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845719"/>
            <a:ext cx="1600200" cy="2376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3124200" y="3149154"/>
            <a:ext cx="4031873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342900" indent="-342900">
              <a:tabLst>
                <a:tab pos="495300" algn="l"/>
              </a:tabLst>
            </a:pPr>
            <a:r>
              <a:rPr lang="en-US" sz="3200" b="1" u="sng" dirty="0"/>
              <a:t>Make up your mind </a:t>
            </a:r>
          </a:p>
          <a:p>
            <a:pPr marL="342900" indent="-342900">
              <a:tabLst>
                <a:tab pos="495300" algn="l"/>
              </a:tabLst>
            </a:pPr>
            <a:r>
              <a:rPr lang="en-US" sz="3200" b="1" u="sng" dirty="0"/>
              <a:t>not to sin again</a:t>
            </a:r>
            <a:endParaRPr lang="en-US" sz="3200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1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0"/>
            <a:ext cx="7239000" cy="1143000"/>
          </a:xfrm>
        </p:spPr>
        <p:txBody>
          <a:bodyPr/>
          <a:lstStyle/>
          <a:p>
            <a:r>
              <a:rPr lang="en-US" sz="5400" dirty="0"/>
              <a:t>4.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1219200" y="1246981"/>
            <a:ext cx="7924800" cy="1676400"/>
          </a:xfrm>
        </p:spPr>
        <p:txBody>
          <a:bodyPr>
            <a:normAutofit fontScale="92500"/>
          </a:bodyPr>
          <a:lstStyle/>
          <a:p>
            <a:pPr>
              <a:buFontTx/>
              <a:buNone/>
            </a:pPr>
            <a:r>
              <a:rPr lang="en-US" sz="4000" dirty="0">
                <a:latin typeface="Arial Black" pitchFamily="34" charset="0"/>
              </a:rPr>
              <a:t> Confess your sins to a priest and receive Absolution </a:t>
            </a:r>
            <a:r>
              <a:rPr lang="en-US" sz="2800" dirty="0">
                <a:latin typeface="Arial Black" pitchFamily="34" charset="0"/>
              </a:rPr>
              <a:t>(receive forgiveness)</a:t>
            </a:r>
          </a:p>
          <a:p>
            <a:pPr algn="ctr">
              <a:buFontTx/>
              <a:buNone/>
            </a:pPr>
            <a:endParaRPr lang="en-US" sz="2800" dirty="0">
              <a:latin typeface="Arial Black" pitchFamily="34" charset="0"/>
            </a:endParaRPr>
          </a:p>
        </p:txBody>
      </p:sp>
      <p:pic>
        <p:nvPicPr>
          <p:cNvPr id="12293" name="Picture 5" descr="MCj0276864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560" y="1285462"/>
            <a:ext cx="814388" cy="1836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4572000" y="2875978"/>
            <a:ext cx="3733800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>
              <a:tabLst>
                <a:tab pos="685800" algn="l"/>
              </a:tabLst>
            </a:pPr>
            <a:r>
              <a:rPr lang="en-US" sz="3200" dirty="0"/>
              <a:t>Jesus acts through the priest.</a:t>
            </a:r>
          </a:p>
          <a:p>
            <a:pPr>
              <a:tabLst>
                <a:tab pos="685800" algn="l"/>
              </a:tabLst>
            </a:pPr>
            <a:r>
              <a:rPr lang="en-US" sz="3200" b="1" u="sng" dirty="0"/>
              <a:t>Any</a:t>
            </a:r>
            <a:r>
              <a:rPr lang="en-US" sz="3200" dirty="0"/>
              <a:t> Catholic priest can forgive your sins!</a:t>
            </a: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-121857" y="3122200"/>
            <a:ext cx="4693857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>
              <a:tabLst>
                <a:tab pos="685800" algn="l"/>
              </a:tabLst>
            </a:pPr>
            <a:r>
              <a:rPr lang="en-US" sz="3200" b="1" u="sng" dirty="0"/>
              <a:t>Tell the priest</a:t>
            </a:r>
            <a:r>
              <a:rPr lang="en-US" sz="3200" dirty="0"/>
              <a:t>:</a:t>
            </a:r>
          </a:p>
          <a:p>
            <a:pPr algn="ctr">
              <a:tabLst>
                <a:tab pos="685800" algn="l"/>
              </a:tabLst>
            </a:pPr>
            <a:r>
              <a:rPr lang="en-US" sz="3200" dirty="0"/>
              <a:t>What you did.</a:t>
            </a:r>
          </a:p>
          <a:p>
            <a:pPr algn="ctr">
              <a:tabLst>
                <a:tab pos="685800" algn="l"/>
              </a:tabLst>
            </a:pPr>
            <a:r>
              <a:rPr lang="en-US" sz="3200" dirty="0"/>
              <a:t>Why you did it.</a:t>
            </a:r>
          </a:p>
          <a:p>
            <a:pPr algn="ctr">
              <a:tabLst>
                <a:tab pos="685800" algn="l"/>
              </a:tabLst>
            </a:pPr>
            <a:r>
              <a:rPr lang="en-US" sz="3200" dirty="0"/>
              <a:t>How often you did it.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0C2F85C-42BF-BF84-4EFF-89BEA2A83738}"/>
              </a:ext>
            </a:extLst>
          </p:cNvPr>
          <p:cNvSpPr txBox="1"/>
          <p:nvPr/>
        </p:nvSpPr>
        <p:spPr>
          <a:xfrm>
            <a:off x="831884" y="5430523"/>
            <a:ext cx="7086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The priest CANNOT tell your sins to ANYONE! This is called the Seal of Confession.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1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2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2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2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0"/>
            <a:ext cx="7239000" cy="1143000"/>
          </a:xfrm>
        </p:spPr>
        <p:txBody>
          <a:bodyPr/>
          <a:lstStyle/>
          <a:p>
            <a:r>
              <a:rPr lang="en-US" sz="5400" dirty="0"/>
              <a:t>5.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371600"/>
            <a:ext cx="8763000" cy="838200"/>
          </a:xfrm>
        </p:spPr>
        <p:txBody>
          <a:bodyPr>
            <a:normAutofit fontScale="92500"/>
          </a:bodyPr>
          <a:lstStyle/>
          <a:p>
            <a:pPr>
              <a:buFontTx/>
              <a:buNone/>
            </a:pPr>
            <a:r>
              <a:rPr lang="en-US" sz="4000" dirty="0">
                <a:latin typeface="Arial Black" pitchFamily="34" charset="0"/>
              </a:rPr>
              <a:t> Do Penance to make up for sins.</a:t>
            </a:r>
          </a:p>
        </p:txBody>
      </p:sp>
      <p:pic>
        <p:nvPicPr>
          <p:cNvPr id="11270" name="Picture 6" descr="MCj0311800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4554593"/>
            <a:ext cx="1954405" cy="1846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762000" y="2667000"/>
            <a:ext cx="7569200" cy="2528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tabLst>
                <a:tab pos="685800" algn="l"/>
              </a:tabLst>
            </a:pPr>
            <a:r>
              <a:rPr lang="en-US" sz="3200" u="sng" dirty="0"/>
              <a:t>Are you really sorry you hurt Jesus?</a:t>
            </a:r>
          </a:p>
          <a:p>
            <a:pPr>
              <a:buFontTx/>
              <a:buChar char="•"/>
              <a:tabLst>
                <a:tab pos="685800" algn="l"/>
              </a:tabLst>
            </a:pPr>
            <a:r>
              <a:rPr lang="en-US" sz="3200" dirty="0"/>
              <a:t>Do your penance </a:t>
            </a:r>
            <a:r>
              <a:rPr lang="en-US" sz="3200" u="sng" dirty="0"/>
              <a:t>right away</a:t>
            </a:r>
            <a:r>
              <a:rPr lang="en-US" sz="3200" dirty="0"/>
              <a:t>!</a:t>
            </a:r>
          </a:p>
          <a:p>
            <a:pPr>
              <a:buFontTx/>
              <a:buChar char="•"/>
              <a:tabLst>
                <a:tab pos="685800" algn="l"/>
              </a:tabLst>
            </a:pPr>
            <a:r>
              <a:rPr lang="en-US" sz="3200" dirty="0"/>
              <a:t>Amend your life = </a:t>
            </a:r>
          </a:p>
          <a:p>
            <a:pPr>
              <a:tabLst>
                <a:tab pos="685800" algn="l"/>
              </a:tabLst>
            </a:pPr>
            <a:r>
              <a:rPr lang="en-US" sz="3200" dirty="0"/>
              <a:t>	Try not to do the same things again.</a:t>
            </a:r>
          </a:p>
          <a:p>
            <a:pPr>
              <a:buFontTx/>
              <a:buChar char="•"/>
              <a:tabLst>
                <a:tab pos="685800" algn="l"/>
              </a:tabLst>
            </a:pPr>
            <a:r>
              <a:rPr lang="en-US" sz="3200" dirty="0"/>
              <a:t>Tell Jesus, “THANK YOU!”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1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2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2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2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Rainbow collage design template">
  <a:themeElements>
    <a:clrScheme name="Rainbow collage design template 11">
      <a:dk1>
        <a:srgbClr val="B80000"/>
      </a:dk1>
      <a:lt1>
        <a:srgbClr val="FFF5D9"/>
      </a:lt1>
      <a:dk2>
        <a:srgbClr val="EA3800"/>
      </a:dk2>
      <a:lt2>
        <a:srgbClr val="777777"/>
      </a:lt2>
      <a:accent1>
        <a:srgbClr val="FFFFF7"/>
      </a:accent1>
      <a:accent2>
        <a:srgbClr val="CC3399"/>
      </a:accent2>
      <a:accent3>
        <a:srgbClr val="FFF9E9"/>
      </a:accent3>
      <a:accent4>
        <a:srgbClr val="9D0000"/>
      </a:accent4>
      <a:accent5>
        <a:srgbClr val="FFFFFA"/>
      </a:accent5>
      <a:accent6>
        <a:srgbClr val="B92D8A"/>
      </a:accent6>
      <a:hlink>
        <a:srgbClr val="FF6600"/>
      </a:hlink>
      <a:folHlink>
        <a:srgbClr val="800080"/>
      </a:folHlink>
    </a:clrScheme>
    <a:fontScheme name="Rainbow collage design templat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ainbow collage design template 1">
        <a:dk1>
          <a:srgbClr val="800000"/>
        </a:dk1>
        <a:lt1>
          <a:srgbClr val="FFCC99"/>
        </a:lt1>
        <a:dk2>
          <a:srgbClr val="000000"/>
        </a:dk2>
        <a:lt2>
          <a:srgbClr val="808080"/>
        </a:lt2>
        <a:accent1>
          <a:srgbClr val="FEC09A"/>
        </a:accent1>
        <a:accent2>
          <a:srgbClr val="CC99FF"/>
        </a:accent2>
        <a:accent3>
          <a:srgbClr val="FFE2CA"/>
        </a:accent3>
        <a:accent4>
          <a:srgbClr val="6C0000"/>
        </a:accent4>
        <a:accent5>
          <a:srgbClr val="FEDCCA"/>
        </a:accent5>
        <a:accent6>
          <a:srgbClr val="B98AE7"/>
        </a:accent6>
        <a:hlink>
          <a:srgbClr val="CC3300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inbow collage design template 2">
        <a:dk1>
          <a:srgbClr val="FF85AE"/>
        </a:dk1>
        <a:lt1>
          <a:srgbClr val="FFE9D3"/>
        </a:lt1>
        <a:dk2>
          <a:srgbClr val="9301D5"/>
        </a:dk2>
        <a:lt2>
          <a:srgbClr val="969696"/>
        </a:lt2>
        <a:accent1>
          <a:srgbClr val="FDE8CF"/>
        </a:accent1>
        <a:accent2>
          <a:srgbClr val="CE8DFF"/>
        </a:accent2>
        <a:accent3>
          <a:srgbClr val="FFF2E6"/>
        </a:accent3>
        <a:accent4>
          <a:srgbClr val="DA7194"/>
        </a:accent4>
        <a:accent5>
          <a:srgbClr val="FEF2E4"/>
        </a:accent5>
        <a:accent6>
          <a:srgbClr val="BA7FE7"/>
        </a:accent6>
        <a:hlink>
          <a:srgbClr val="993366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inbow collage design template 3">
        <a:dk1>
          <a:srgbClr val="9933FF"/>
        </a:dk1>
        <a:lt1>
          <a:srgbClr val="FFFFFF"/>
        </a:lt1>
        <a:dk2>
          <a:srgbClr val="9900CC"/>
        </a:dk2>
        <a:lt2>
          <a:srgbClr val="808080"/>
        </a:lt2>
        <a:accent1>
          <a:srgbClr val="DACEEE"/>
        </a:accent1>
        <a:accent2>
          <a:srgbClr val="800080"/>
        </a:accent2>
        <a:accent3>
          <a:srgbClr val="FFFFFF"/>
        </a:accent3>
        <a:accent4>
          <a:srgbClr val="822ADA"/>
        </a:accent4>
        <a:accent5>
          <a:srgbClr val="EAE3F5"/>
        </a:accent5>
        <a:accent6>
          <a:srgbClr val="730073"/>
        </a:accent6>
        <a:hlink>
          <a:srgbClr val="FF99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inbow collage design template 4">
        <a:dk1>
          <a:srgbClr val="996633"/>
        </a:dk1>
        <a:lt1>
          <a:srgbClr val="FFFFFF"/>
        </a:lt1>
        <a:dk2>
          <a:srgbClr val="CC33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82562A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inbow collage design template 5">
        <a:dk1>
          <a:srgbClr val="990099"/>
        </a:dk1>
        <a:lt1>
          <a:srgbClr val="CC3399"/>
        </a:lt1>
        <a:dk2>
          <a:srgbClr val="FF9966"/>
        </a:dk2>
        <a:lt2>
          <a:srgbClr val="336699"/>
        </a:lt2>
        <a:accent1>
          <a:srgbClr val="FF9933"/>
        </a:accent1>
        <a:accent2>
          <a:srgbClr val="CC0099"/>
        </a:accent2>
        <a:accent3>
          <a:srgbClr val="E2ADCA"/>
        </a:accent3>
        <a:accent4>
          <a:srgbClr val="820082"/>
        </a:accent4>
        <a:accent5>
          <a:srgbClr val="FFCAAD"/>
        </a:accent5>
        <a:accent6>
          <a:srgbClr val="B9008A"/>
        </a:accent6>
        <a:hlink>
          <a:srgbClr val="CC6600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inbow collage design template 6">
        <a:dk1>
          <a:srgbClr val="3E3E5C"/>
        </a:dk1>
        <a:lt1>
          <a:srgbClr val="FF6600"/>
        </a:lt1>
        <a:dk2>
          <a:srgbClr val="666699"/>
        </a:dk2>
        <a:lt2>
          <a:srgbClr val="FF5050"/>
        </a:lt2>
        <a:accent1>
          <a:srgbClr val="A559A5"/>
        </a:accent1>
        <a:accent2>
          <a:srgbClr val="FF9933"/>
        </a:accent2>
        <a:accent3>
          <a:srgbClr val="B8B8CA"/>
        </a:accent3>
        <a:accent4>
          <a:srgbClr val="DA5600"/>
        </a:accent4>
        <a:accent5>
          <a:srgbClr val="CFB5CF"/>
        </a:accent5>
        <a:accent6>
          <a:srgbClr val="E78A2D"/>
        </a:accent6>
        <a:hlink>
          <a:srgbClr val="99CCFF"/>
        </a:hlink>
        <a:folHlink>
          <a:srgbClr val="FFE4C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inbow collage design template 7">
        <a:dk1>
          <a:srgbClr val="C40000"/>
        </a:dk1>
        <a:lt1>
          <a:srgbClr val="9F7849"/>
        </a:lt1>
        <a:dk2>
          <a:srgbClr val="F6A776"/>
        </a:dk2>
        <a:lt2>
          <a:srgbClr val="2D2015"/>
        </a:lt2>
        <a:accent1>
          <a:srgbClr val="FCE5CC"/>
        </a:accent1>
        <a:accent2>
          <a:srgbClr val="DC8052"/>
        </a:accent2>
        <a:accent3>
          <a:srgbClr val="CDBEB1"/>
        </a:accent3>
        <a:accent4>
          <a:srgbClr val="A70000"/>
        </a:accent4>
        <a:accent5>
          <a:srgbClr val="FDF0E2"/>
        </a:accent5>
        <a:accent6>
          <a:srgbClr val="C77349"/>
        </a:accent6>
        <a:hlink>
          <a:srgbClr val="FBBA01"/>
        </a:hlink>
        <a:folHlink>
          <a:srgbClr val="CC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inbow collage design template 8">
        <a:dk1>
          <a:srgbClr val="CC00CC"/>
        </a:dk1>
        <a:lt1>
          <a:srgbClr val="988999"/>
        </a:lt1>
        <a:dk2>
          <a:srgbClr val="CC3300"/>
        </a:dk2>
        <a:lt2>
          <a:srgbClr val="777777"/>
        </a:lt2>
        <a:accent1>
          <a:srgbClr val="B3A7B3"/>
        </a:accent1>
        <a:accent2>
          <a:srgbClr val="F77331"/>
        </a:accent2>
        <a:accent3>
          <a:srgbClr val="CAC4CA"/>
        </a:accent3>
        <a:accent4>
          <a:srgbClr val="AE00AE"/>
        </a:accent4>
        <a:accent5>
          <a:srgbClr val="D6D0D6"/>
        </a:accent5>
        <a:accent6>
          <a:srgbClr val="E0682B"/>
        </a:accent6>
        <a:hlink>
          <a:srgbClr val="FFCC00"/>
        </a:hlink>
        <a:folHlink>
          <a:srgbClr val="FFE9D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inbow collage design template 9">
        <a:dk1>
          <a:srgbClr val="336699"/>
        </a:dk1>
        <a:lt1>
          <a:srgbClr val="FF6699"/>
        </a:lt1>
        <a:dk2>
          <a:srgbClr val="CC3399"/>
        </a:dk2>
        <a:lt2>
          <a:srgbClr val="9900CC"/>
        </a:lt2>
        <a:accent1>
          <a:srgbClr val="FFCC99"/>
        </a:accent1>
        <a:accent2>
          <a:srgbClr val="CC0099"/>
        </a:accent2>
        <a:accent3>
          <a:srgbClr val="E2ADCA"/>
        </a:accent3>
        <a:accent4>
          <a:srgbClr val="DA5682"/>
        </a:accent4>
        <a:accent5>
          <a:srgbClr val="FFE2CA"/>
        </a:accent5>
        <a:accent6>
          <a:srgbClr val="B9008A"/>
        </a:accent6>
        <a:hlink>
          <a:srgbClr val="CC660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inbow collage design template 10">
        <a:dk1>
          <a:srgbClr val="800000"/>
        </a:dk1>
        <a:lt1>
          <a:srgbClr val="A606B2"/>
        </a:lt1>
        <a:dk2>
          <a:srgbClr val="FF9966"/>
        </a:dk2>
        <a:lt2>
          <a:srgbClr val="005A58"/>
        </a:lt2>
        <a:accent1>
          <a:srgbClr val="D284BE"/>
        </a:accent1>
        <a:accent2>
          <a:srgbClr val="E3C0E8"/>
        </a:accent2>
        <a:accent3>
          <a:srgbClr val="D0AAD5"/>
        </a:accent3>
        <a:accent4>
          <a:srgbClr val="6C0000"/>
        </a:accent4>
        <a:accent5>
          <a:srgbClr val="E5C2DB"/>
        </a:accent5>
        <a:accent6>
          <a:srgbClr val="CEAED2"/>
        </a:accent6>
        <a:hlink>
          <a:srgbClr val="FABC6A"/>
        </a:hlink>
        <a:folHlink>
          <a:srgbClr val="FF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inbow collage design template 11">
        <a:dk1>
          <a:srgbClr val="B80000"/>
        </a:dk1>
        <a:lt1>
          <a:srgbClr val="FFF5D9"/>
        </a:lt1>
        <a:dk2>
          <a:srgbClr val="EA3800"/>
        </a:dk2>
        <a:lt2>
          <a:srgbClr val="777777"/>
        </a:lt2>
        <a:accent1>
          <a:srgbClr val="FFFFF7"/>
        </a:accent1>
        <a:accent2>
          <a:srgbClr val="CC3399"/>
        </a:accent2>
        <a:accent3>
          <a:srgbClr val="FFF9E9"/>
        </a:accent3>
        <a:accent4>
          <a:srgbClr val="9D0000"/>
        </a:accent4>
        <a:accent5>
          <a:srgbClr val="FFFFFA"/>
        </a:accent5>
        <a:accent6>
          <a:srgbClr val="B92D8A"/>
        </a:accent6>
        <a:hlink>
          <a:srgbClr val="FF6600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inbow collage design template 12">
        <a:dk1>
          <a:srgbClr val="B40000"/>
        </a:dk1>
        <a:lt1>
          <a:srgbClr val="CC66FF"/>
        </a:lt1>
        <a:dk2>
          <a:srgbClr val="CC0099"/>
        </a:dk2>
        <a:lt2>
          <a:srgbClr val="003366"/>
        </a:lt2>
        <a:accent1>
          <a:srgbClr val="CCCCFF"/>
        </a:accent1>
        <a:accent2>
          <a:srgbClr val="FFCC99"/>
        </a:accent2>
        <a:accent3>
          <a:srgbClr val="E2B8FF"/>
        </a:accent3>
        <a:accent4>
          <a:srgbClr val="990000"/>
        </a:accent4>
        <a:accent5>
          <a:srgbClr val="E2E2FF"/>
        </a:accent5>
        <a:accent6>
          <a:srgbClr val="E7B98A"/>
        </a:accent6>
        <a:hlink>
          <a:srgbClr val="FF6600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inbow collage design template 13">
        <a:dk1>
          <a:srgbClr val="CC00CC"/>
        </a:dk1>
        <a:lt1>
          <a:srgbClr val="CC3300"/>
        </a:lt1>
        <a:dk2>
          <a:srgbClr val="F89042"/>
        </a:dk2>
        <a:lt2>
          <a:srgbClr val="5C1F00"/>
        </a:lt2>
        <a:accent1>
          <a:srgbClr val="FFCC66"/>
        </a:accent1>
        <a:accent2>
          <a:srgbClr val="BE7960"/>
        </a:accent2>
        <a:accent3>
          <a:srgbClr val="E2ADAA"/>
        </a:accent3>
        <a:accent4>
          <a:srgbClr val="AE00AE"/>
        </a:accent4>
        <a:accent5>
          <a:srgbClr val="FFE2B8"/>
        </a:accent5>
        <a:accent6>
          <a:srgbClr val="AC6D56"/>
        </a:accent6>
        <a:hlink>
          <a:srgbClr val="C92FD1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ustom Design">
  <a:themeElements>
    <a:clrScheme name="1_Custom Design 14">
      <a:dk1>
        <a:srgbClr val="FF85AE"/>
      </a:dk1>
      <a:lt1>
        <a:srgbClr val="FFE9D3"/>
      </a:lt1>
      <a:dk2>
        <a:srgbClr val="9301D5"/>
      </a:dk2>
      <a:lt2>
        <a:srgbClr val="969696"/>
      </a:lt2>
      <a:accent1>
        <a:srgbClr val="FDE8CF"/>
      </a:accent1>
      <a:accent2>
        <a:srgbClr val="CE8DFF"/>
      </a:accent2>
      <a:accent3>
        <a:srgbClr val="FFF2E6"/>
      </a:accent3>
      <a:accent4>
        <a:srgbClr val="DA7194"/>
      </a:accent4>
      <a:accent5>
        <a:srgbClr val="FEF2E4"/>
      </a:accent5>
      <a:accent6>
        <a:srgbClr val="BA7FE7"/>
      </a:accent6>
      <a:hlink>
        <a:srgbClr val="993366"/>
      </a:hlink>
      <a:folHlink>
        <a:srgbClr val="990099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8A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ACEEE"/>
        </a:accent1>
        <a:accent2>
          <a:srgbClr val="800080"/>
        </a:accent2>
        <a:accent3>
          <a:srgbClr val="FFFFFF"/>
        </a:accent3>
        <a:accent4>
          <a:srgbClr val="000000"/>
        </a:accent4>
        <a:accent5>
          <a:srgbClr val="EAE3F5"/>
        </a:accent5>
        <a:accent6>
          <a:srgbClr val="730073"/>
        </a:accent6>
        <a:hlink>
          <a:srgbClr val="FF99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14">
        <a:dk1>
          <a:srgbClr val="FF85AE"/>
        </a:dk1>
        <a:lt1>
          <a:srgbClr val="FFE9D3"/>
        </a:lt1>
        <a:dk2>
          <a:srgbClr val="9301D5"/>
        </a:dk2>
        <a:lt2>
          <a:srgbClr val="969696"/>
        </a:lt2>
        <a:accent1>
          <a:srgbClr val="FDE8CF"/>
        </a:accent1>
        <a:accent2>
          <a:srgbClr val="CE8DFF"/>
        </a:accent2>
        <a:accent3>
          <a:srgbClr val="FFF2E6"/>
        </a:accent3>
        <a:accent4>
          <a:srgbClr val="DA7194"/>
        </a:accent4>
        <a:accent5>
          <a:srgbClr val="FEF2E4"/>
        </a:accent5>
        <a:accent6>
          <a:srgbClr val="BA7FE7"/>
        </a:accent6>
        <a:hlink>
          <a:srgbClr val="993366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15">
        <a:dk1>
          <a:srgbClr val="9933FF"/>
        </a:dk1>
        <a:lt1>
          <a:srgbClr val="FFFFFF"/>
        </a:lt1>
        <a:dk2>
          <a:srgbClr val="9900CC"/>
        </a:dk2>
        <a:lt2>
          <a:srgbClr val="808080"/>
        </a:lt2>
        <a:accent1>
          <a:srgbClr val="DACEEE"/>
        </a:accent1>
        <a:accent2>
          <a:srgbClr val="800080"/>
        </a:accent2>
        <a:accent3>
          <a:srgbClr val="FFFFFF"/>
        </a:accent3>
        <a:accent4>
          <a:srgbClr val="822ADA"/>
        </a:accent4>
        <a:accent5>
          <a:srgbClr val="EAE3F5"/>
        </a:accent5>
        <a:accent6>
          <a:srgbClr val="730073"/>
        </a:accent6>
        <a:hlink>
          <a:srgbClr val="FF99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16">
        <a:dk1>
          <a:srgbClr val="996633"/>
        </a:dk1>
        <a:lt1>
          <a:srgbClr val="FFFFFF"/>
        </a:lt1>
        <a:dk2>
          <a:srgbClr val="CC33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82562A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Rainbow collage design template</Template>
  <TotalTime>182</TotalTime>
  <Words>207</Words>
  <Application>Microsoft Office PowerPoint</Application>
  <PresentationFormat>On-screen Show (4:3)</PresentationFormat>
  <Paragraphs>41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Arial Black</vt:lpstr>
      <vt:lpstr>Calibri</vt:lpstr>
      <vt:lpstr>Rockwell</vt:lpstr>
      <vt:lpstr>Wingdings 2</vt:lpstr>
      <vt:lpstr>Rainbow collage design template</vt:lpstr>
      <vt:lpstr>1_Custom Design</vt:lpstr>
      <vt:lpstr>Foundry</vt:lpstr>
      <vt:lpstr>PowerPoint Presentation</vt:lpstr>
      <vt:lpstr>1.</vt:lpstr>
      <vt:lpstr>2.</vt:lpstr>
      <vt:lpstr>3.</vt:lpstr>
      <vt:lpstr>4.</vt:lpstr>
      <vt:lpstr>5.</vt:lpstr>
    </vt:vector>
  </TitlesOfParts>
  <Company>Diocese of Lincoln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ESCAPE</dc:title>
  <dc:creator>sr.mary-catherine</dc:creator>
  <cp:lastModifiedBy>Alexis Witiak</cp:lastModifiedBy>
  <cp:revision>10</cp:revision>
  <dcterms:created xsi:type="dcterms:W3CDTF">2005-01-06T19:33:26Z</dcterms:created>
  <dcterms:modified xsi:type="dcterms:W3CDTF">2023-01-24T23:07:45Z</dcterms:modified>
</cp:coreProperties>
</file>