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2" r:id="rId2"/>
  </p:sldMasterIdLst>
  <p:notesMasterIdLst>
    <p:notesMasterId r:id="rId15"/>
  </p:notesMasterIdLst>
  <p:sldIdLst>
    <p:sldId id="256" r:id="rId3"/>
    <p:sldId id="262" r:id="rId4"/>
    <p:sldId id="263" r:id="rId5"/>
    <p:sldId id="267" r:id="rId6"/>
    <p:sldId id="264" r:id="rId7"/>
    <p:sldId id="258" r:id="rId8"/>
    <p:sldId id="257" r:id="rId9"/>
    <p:sldId id="259" r:id="rId10"/>
    <p:sldId id="273" r:id="rId11"/>
    <p:sldId id="260" r:id="rId12"/>
    <p:sldId id="274" r:id="rId13"/>
    <p:sldId id="27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00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F6F05-04F4-42B4-84D4-7995F73615C3}" type="datetimeFigureOut">
              <a:rPr lang="en-US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B0C6E-0682-4A6C-A690-2B39016D3873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5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48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6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6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52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51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7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32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01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36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3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B0C6E-0682-4A6C-A690-2B39016D3873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1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6828A-2994-41C8-B186-F08ED1CF6BC4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B8211-26D0-4A1F-B393-B3473203D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33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EBCFD-F359-4C44-BA93-D2927A2FBDC8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D7E45B-A5A3-43A3-B159-9D7C19E885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918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1A743-3295-438E-9C8C-76B73C08CC16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046B65-9535-403D-9F32-8405B2D47A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954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E22DDA-0CB1-4519-8275-D0E0C623E7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014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FA1D0-71C3-4736-8228-4C72C100EE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942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4B99A-B333-4F46-8ADD-6CEF41862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219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6663" y="1600200"/>
            <a:ext cx="38369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6050" y="1600200"/>
            <a:ext cx="38385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085C0C-807E-4803-9743-FCB91E3E9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030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C14B4-339E-4B01-928D-0FF22F2FC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21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F59CE4-BE80-4CF3-A7E6-34623C4FD6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4067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DA433-4A17-47B4-ACC4-B4F10263CB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4006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DE876A-1D39-4E64-85BA-0B765759C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582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52F33-E689-4207-ABC3-9D5C05F69CF1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656DF-71FB-439C-8C32-E62FB715A1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40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730F8-E951-45AB-AB34-35B7563A0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463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FA78C-C516-4908-811A-2CB42EA9F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929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08825" y="274638"/>
            <a:ext cx="1955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6663" y="274638"/>
            <a:ext cx="571976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4CAB44-0CD3-4F4A-ADBE-5485C1EBB6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31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1C2E-40C2-4D29-AA5F-D10FB5239A33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18AAA-B415-4ABD-A292-3A5D436541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38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12D2A-8F79-4318-84FB-B5706035D23F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E427D-D320-4EF8-95DF-40C76DD59B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7216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BFBD1-41B2-4E29-9338-C957C8D89E2E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9C19F5-4303-47BE-A356-66C4B0AABC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60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EC488-77FC-449C-BD3F-D193B95ACF49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0A1055-C6D0-4ABB-B518-65120E095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40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75944-2BBE-4DEB-ADEB-AFB178DCFB2D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D33E-FCF0-4659-8638-C8126C1A7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53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207CB-3D38-427B-ABF7-86B86E1D7A13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79E8F-DED7-403C-82C9-AAF8EE8F0C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488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DA022-CFE9-4007-B0CB-5B1E6E0364D4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CD8F3-FA40-4334-90E9-E7C3CA2E25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21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rgbClr val="FF990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BA001DF-3CC9-4538-B188-D79A66BC412D}" type="datetimeFigureOut">
              <a:rPr lang="en-US" altLang="en-US"/>
              <a:pPr>
                <a:defRPr/>
              </a:pPr>
              <a:t>1/11/2023</a:t>
            </a:fld>
            <a:endParaRPr lang="en-US" alt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4B2A95-8CCF-4723-BCE2-DA38C4CEBE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6663" y="274638"/>
            <a:ext cx="7827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6663" y="1600200"/>
            <a:ext cx="7827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C1F40E-294D-46F6-B202-8EB0508098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96963" y="2397125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altLang="en-US"/>
              <a:t>God is Offended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82763" y="41529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/>
              <a:t>Chapter 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Effects of Original Sin</a:t>
            </a:r>
          </a:p>
        </p:txBody>
      </p:sp>
      <p:sp>
        <p:nvSpPr>
          <p:cNvPr id="14339" name="Text Placeholder 3"/>
          <p:cNvSpPr>
            <a:spLocks noGrp="1"/>
          </p:cNvSpPr>
          <p:nvPr>
            <p:ph type="body" idx="4294967295"/>
          </p:nvPr>
        </p:nvSpPr>
        <p:spPr>
          <a:xfrm>
            <a:off x="457200" y="1219200"/>
            <a:ext cx="4040188" cy="639763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altLang="en-US" sz="2400" b="1">
                <a:solidFill>
                  <a:srgbClr val="FFFFFF"/>
                </a:solidFill>
              </a:rPr>
              <a:t>Before the Fall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79375" y="1954213"/>
            <a:ext cx="4933950" cy="4084637"/>
          </a:xfrm>
        </p:spPr>
        <p:txBody>
          <a:bodyPr/>
          <a:lstStyle/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were friends (never fought)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were happy all the time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had all the food they wanted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did not need to go to school to learn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were friends with all the animals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never got sick or hurt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would never die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had God talk with them</a:t>
            </a:r>
          </a:p>
          <a:p>
            <a:pPr marL="400050" eaLnBrk="1" hangingPunct="1">
              <a:buSzPct val="65000"/>
              <a:buFont typeface="Courier New" pitchFamily="49" charset="0"/>
              <a:buChar char="o"/>
              <a:defRPr/>
            </a:pPr>
            <a:r>
              <a:rPr lang="en-US" sz="2400" dirty="0">
                <a:solidFill>
                  <a:srgbClr val="FFFFFF"/>
                </a:solidFill>
              </a:rPr>
              <a:t>HAD GRACE!</a:t>
            </a:r>
          </a:p>
          <a:p>
            <a:pPr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341" name="Text Placeholder 5"/>
          <p:cNvSpPr>
            <a:spLocks noGrp="1"/>
          </p:cNvSpPr>
          <p:nvPr>
            <p:ph type="body" sz="quarter" idx="4294967295"/>
          </p:nvPr>
        </p:nvSpPr>
        <p:spPr>
          <a:xfrm>
            <a:off x="4645025" y="1203325"/>
            <a:ext cx="4041775" cy="639763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After the Fall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903788" y="1954213"/>
            <a:ext cx="4240212" cy="3951287"/>
          </a:xfrm>
        </p:spPr>
        <p:txBody>
          <a:bodyPr/>
          <a:lstStyle/>
          <a:p>
            <a:pPr eaLnBrk="1" hangingPunct="1"/>
            <a:r>
              <a:rPr lang="en-US" altLang="en-US" sz="2400"/>
              <a:t>Blamed each other (fought)</a:t>
            </a:r>
          </a:p>
          <a:p>
            <a:pPr eaLnBrk="1" hangingPunct="1"/>
            <a:r>
              <a:rPr lang="en-US" altLang="en-US" sz="2400"/>
              <a:t>Were sad</a:t>
            </a:r>
          </a:p>
          <a:p>
            <a:pPr eaLnBrk="1" hangingPunct="1"/>
            <a:r>
              <a:rPr lang="en-US" altLang="en-US" sz="2400"/>
              <a:t>Had to work hard for food</a:t>
            </a:r>
          </a:p>
          <a:p>
            <a:pPr eaLnBrk="1" hangingPunct="1"/>
            <a:r>
              <a:rPr lang="en-US" altLang="en-US" sz="2400"/>
              <a:t>Needed to learn the hard way</a:t>
            </a:r>
          </a:p>
          <a:p>
            <a:pPr eaLnBrk="1" hangingPunct="1"/>
            <a:r>
              <a:rPr lang="en-US" altLang="en-US" sz="2400"/>
              <a:t>Animals afraid of them</a:t>
            </a:r>
          </a:p>
          <a:p>
            <a:pPr eaLnBrk="1" hangingPunct="1"/>
            <a:r>
              <a:rPr lang="en-US" altLang="en-US" sz="2400"/>
              <a:t>Got sick and hurt</a:t>
            </a:r>
          </a:p>
          <a:p>
            <a:pPr eaLnBrk="1" hangingPunct="1"/>
            <a:r>
              <a:rPr lang="en-US" altLang="en-US" sz="2400"/>
              <a:t>Would die</a:t>
            </a:r>
          </a:p>
          <a:p>
            <a:pPr eaLnBrk="1" hangingPunct="1"/>
            <a:r>
              <a:rPr lang="en-US" altLang="en-US" sz="2400"/>
              <a:t>God didn’t talk with them each day</a:t>
            </a:r>
          </a:p>
          <a:p>
            <a:pPr eaLnBrk="1" hangingPunct="1"/>
            <a:r>
              <a:rPr lang="en-US" altLang="en-US" sz="2400"/>
              <a:t>LOST GRACE!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Adam and Eve had to </a:t>
            </a:r>
          </a:p>
          <a:p>
            <a:pPr eaLnBrk="1" hangingPunct="1">
              <a:buFontTx/>
              <a:buNone/>
            </a:pPr>
            <a:r>
              <a:rPr lang="en-US" altLang="en-US"/>
              <a:t>   leave the Garden of Eden.</a:t>
            </a:r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			God promised to send a Savior.</a:t>
            </a:r>
          </a:p>
        </p:txBody>
      </p:sp>
      <p:pic>
        <p:nvPicPr>
          <p:cNvPr id="15364" name="Picture 4" descr="Adam_and_Eve0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33400"/>
            <a:ext cx="283845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581400"/>
            <a:ext cx="1728788" cy="300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St. Michael Prayer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   Saint Michael the Archangel,</a:t>
            </a:r>
            <a:br>
              <a:rPr lang="en-US" altLang="en-US" sz="2800"/>
            </a:br>
            <a:r>
              <a:rPr lang="en-US" altLang="en-US" sz="2800"/>
              <a:t>defend us in battle.</a:t>
            </a:r>
            <a:br>
              <a:rPr lang="en-US" altLang="en-US" sz="2800"/>
            </a:br>
            <a:r>
              <a:rPr lang="en-US" altLang="en-US" sz="2800"/>
              <a:t>Be our protection against the wickedness and snares of the devil.</a:t>
            </a:r>
            <a:br>
              <a:rPr lang="en-US" altLang="en-US" sz="2800"/>
            </a:br>
            <a:r>
              <a:rPr lang="en-US" altLang="en-US" sz="2800"/>
              <a:t>May God rebuke him, we humbly pray;</a:t>
            </a:r>
            <a:br>
              <a:rPr lang="en-US" altLang="en-US" sz="2800"/>
            </a:br>
            <a:r>
              <a:rPr lang="en-US" altLang="en-US" sz="2800"/>
              <a:t>and do Thou, O Prince of the Heavenly Host -</a:t>
            </a:r>
            <a:br>
              <a:rPr lang="en-US" altLang="en-US" sz="2800"/>
            </a:br>
            <a:r>
              <a:rPr lang="en-US" altLang="en-US" sz="2800"/>
              <a:t>by the Power of God -</a:t>
            </a:r>
            <a:br>
              <a:rPr lang="en-US" altLang="en-US" sz="2800"/>
            </a:br>
            <a:r>
              <a:rPr lang="en-US" altLang="en-US" sz="2800"/>
              <a:t>cast into hell, Satan and all the evil spirits,</a:t>
            </a:r>
            <a:br>
              <a:rPr lang="en-US" altLang="en-US" sz="2800"/>
            </a:br>
            <a:r>
              <a:rPr lang="en-US" altLang="en-US" sz="2800"/>
              <a:t>who prowl throughout the world seeking the ruin of souls. Amen.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Angels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95400" y="1600200"/>
            <a:ext cx="7159625" cy="4525963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Pure spirits (no bodies)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Can think, choose and love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created them in heaven before He created the earth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gave them a </a:t>
            </a:r>
            <a:r>
              <a:rPr lang="en-US" altLang="en-US" b="1">
                <a:solidFill>
                  <a:srgbClr val="FFFFFF"/>
                </a:solidFill>
              </a:rPr>
              <a:t>test</a:t>
            </a:r>
            <a:r>
              <a:rPr lang="en-US" altLang="en-US">
                <a:solidFill>
                  <a:srgbClr val="FFFFFF"/>
                </a:solidFill>
              </a:rPr>
              <a:t> to see if they would love and obey Him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The smartest, strongest angel was Lucifer</a:t>
            </a:r>
          </a:p>
        </p:txBody>
      </p:sp>
      <p:pic>
        <p:nvPicPr>
          <p:cNvPr id="29704" name="Picture 8" descr="C:\Users\srmaryangela\AppData\Local\Microsoft\Windows\Temporary Internet Files\Content.IE5\QRAYW5UA\MCj0390752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268288"/>
            <a:ext cx="2278062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MC900370114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0"/>
            <a:ext cx="1871662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Angels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30238" y="1363663"/>
            <a:ext cx="7788275" cy="52578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Lucifer thought he was just as 			good as God!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He did not want to obey or serve God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Other angels followed Lucifer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sent them out of Heaven to a place called hell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St. Michael fought Lucifer to help send him out of Heaven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These fallen angels are called 			devils or demons</a:t>
            </a:r>
          </a:p>
        </p:txBody>
      </p:sp>
      <p:pic>
        <p:nvPicPr>
          <p:cNvPr id="6" name="Picture 11" descr="C:\Users\srmaryangela\AppData\Local\Microsoft\Windows\Temporary Internet Files\Content.IE5\EKZ2PLXS\MCj043367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32"/>
          <a:stretch>
            <a:fillRect/>
          </a:stretch>
        </p:blipFill>
        <p:spPr bwMode="auto">
          <a:xfrm>
            <a:off x="6905625" y="88900"/>
            <a:ext cx="1960563" cy="24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2" descr="http://2.bp.blogspot.com/_7bp8a96v_GQ/SaWVcPfexlI/AAAAAAAACpo/suI-0asb0n0/S1600-R/st-michael-the-archange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450" y="0"/>
            <a:ext cx="1957388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64163" y="2130425"/>
            <a:ext cx="3094037" cy="1470025"/>
          </a:xfrm>
        </p:spPr>
        <p:txBody>
          <a:bodyPr/>
          <a:lstStyle/>
          <a:p>
            <a:pPr eaLnBrk="1" hangingPunct="1"/>
            <a:r>
              <a:rPr lang="en-US" altLang="en-US" sz="4000"/>
              <a:t>The </a:t>
            </a:r>
            <a:br>
              <a:rPr lang="en-US" altLang="en-US" sz="4000"/>
            </a:br>
            <a:r>
              <a:rPr lang="en-US" altLang="en-US" sz="4000"/>
              <a:t>Fall </a:t>
            </a:r>
            <a:br>
              <a:rPr lang="en-US" altLang="en-US" sz="4000"/>
            </a:br>
            <a:r>
              <a:rPr lang="en-US" altLang="en-US" sz="4000"/>
              <a:t>of the</a:t>
            </a:r>
            <a:br>
              <a:rPr lang="en-US" altLang="en-US" sz="4000"/>
            </a:br>
            <a:r>
              <a:rPr lang="en-US" altLang="en-US" sz="4000"/>
              <a:t>Angels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6148" name="Picture 4" descr="fallen-i"/>
          <p:cNvPicPr>
            <a:picLocks noChangeAspect="1" noChangeArrowheads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0"/>
            <a:ext cx="446722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Guardian Angels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created many angels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He gives each of us a special angel to watch over and protect us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Our Guardian Angel protects our 		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FFFF"/>
                </a:solidFill>
              </a:rPr>
              <a:t>   souls and sometimes our bodies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Our angels are with God in Heaven and with us </a:t>
            </a:r>
            <a:r>
              <a:rPr lang="en-US" altLang="en-US" b="1" i="1" u="sng">
                <a:solidFill>
                  <a:srgbClr val="FFFFFF"/>
                </a:solidFill>
              </a:rPr>
              <a:t>at the same time</a:t>
            </a:r>
            <a:r>
              <a:rPr lang="en-US" altLang="en-US">
                <a:solidFill>
                  <a:srgbClr val="FFFFFF"/>
                </a:solidFill>
              </a:rPr>
              <a:t>!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We should love and thank our angels!</a:t>
            </a:r>
          </a:p>
        </p:txBody>
      </p:sp>
      <p:pic>
        <p:nvPicPr>
          <p:cNvPr id="4" name="Picture 3" descr="C:\Users\srmaryangela\AppData\Local\Microsoft\Windows\Temporary Internet Files\Content.IE5\QRAYW5UA\MCj0336048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17725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3" descr="MC900203002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63" y="0"/>
            <a:ext cx="2573337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Tests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1236663" y="1600200"/>
            <a:ext cx="7827962" cy="5037138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Why do we have tests?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remind us to study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show what we have learned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make us smarter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Why does God give us tests?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remind us to study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show what we have learned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To make us smarter</a:t>
            </a:r>
          </a:p>
          <a:p>
            <a:pPr lvl="1" eaLnBrk="1" hangingPunct="1"/>
            <a:r>
              <a:rPr lang="en-US" altLang="en-US" b="1">
                <a:solidFill>
                  <a:srgbClr val="FFFFFF"/>
                </a:solidFill>
              </a:rPr>
              <a:t>To show if we love and obey Him</a:t>
            </a:r>
          </a:p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9220" name="Picture 2" descr="C:\Users\srmaryangela\AppData\Local\Microsoft\Windows\Temporary Internet Files\Content.IE5\R1CNT98B\MCj0398129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16475"/>
            <a:ext cx="167798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3" descr="C:\Users\srmaryangela\AppData\Local\Microsoft\Windows\Temporary Internet Files\Content.IE5\QRAYW5UA\MCj0398133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3" y="555625"/>
            <a:ext cx="1817687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36663" y="144463"/>
            <a:ext cx="7827962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Adam and Eve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3538" y="1127125"/>
            <a:ext cx="7510462" cy="5089525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Remember, they were created…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gave them many gifts (name some)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God gave them a test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“You may eat from any of the trees of the Garden.  Only the tree in the middle of the Garden, you shall not eat or you will die.”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Was it mean for God to give them this test?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What do rules do for us?</a:t>
            </a:r>
          </a:p>
        </p:txBody>
      </p:sp>
      <p:pic>
        <p:nvPicPr>
          <p:cNvPr id="10244" name="Picture 4" descr="C:\Users\srmaryangela\AppData\Local\Microsoft\Windows\Temporary Internet Files\Content.IE5\C5IYAU5F\MCPE07654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250"/>
            <a:ext cx="2058988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Original Sin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1987550" y="1649413"/>
            <a:ext cx="7156450" cy="4525962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Is obeying God important?  Why?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Tell the story of Eve and the serpent, then of Adam.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Did the devil make them sin?</a:t>
            </a:r>
          </a:p>
          <a:p>
            <a:pPr lvl="1" eaLnBrk="1" hangingPunct="1"/>
            <a:r>
              <a:rPr lang="en-US" altLang="en-US">
                <a:solidFill>
                  <a:srgbClr val="FFFFFF"/>
                </a:solidFill>
              </a:rPr>
              <a:t>Could they have said “No” to the devil?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Adam and Eve offended God—they sinned!</a:t>
            </a:r>
          </a:p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This first sin is called Original Sin</a:t>
            </a:r>
          </a:p>
        </p:txBody>
      </p:sp>
      <p:pic>
        <p:nvPicPr>
          <p:cNvPr id="11268" name="Picture 7" descr="C:\Users\srmaryangela\AppData\Local\Microsoft\Windows\Temporary Internet Files\Content.IE5\C5IYAU5F\MCj0203144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18535">
            <a:off x="-79375" y="3319463"/>
            <a:ext cx="2566988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 snake told Eve to eat the forbidden fruit.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Eve ate the fruit and gave it to Adam to eat.</a:t>
            </a:r>
          </a:p>
        </p:txBody>
      </p:sp>
      <p:pic>
        <p:nvPicPr>
          <p:cNvPr id="13316" name="Picture 4" descr="st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81534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d_0394_slide">
  <a:themeElements>
    <a:clrScheme name="ind_0394_slide 1">
      <a:dk1>
        <a:srgbClr val="000000"/>
      </a:dk1>
      <a:lt1>
        <a:srgbClr val="F28540"/>
      </a:lt1>
      <a:dk2>
        <a:srgbClr val="000000"/>
      </a:dk2>
      <a:lt2>
        <a:srgbClr val="B2B2B2"/>
      </a:lt2>
      <a:accent1>
        <a:srgbClr val="F8C29F"/>
      </a:accent1>
      <a:accent2>
        <a:srgbClr val="CC8E66"/>
      </a:accent2>
      <a:accent3>
        <a:srgbClr val="F7C2AF"/>
      </a:accent3>
      <a:accent4>
        <a:srgbClr val="000000"/>
      </a:accent4>
      <a:accent5>
        <a:srgbClr val="FBDDCD"/>
      </a:accent5>
      <a:accent6>
        <a:srgbClr val="B9805C"/>
      </a:accent6>
      <a:hlink>
        <a:srgbClr val="BF520D"/>
      </a:hlink>
      <a:folHlink>
        <a:srgbClr val="6B462E"/>
      </a:folHlink>
    </a:clrScheme>
    <a:fontScheme name="ind_0394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394_slide 1">
        <a:dk1>
          <a:srgbClr val="000000"/>
        </a:dk1>
        <a:lt1>
          <a:srgbClr val="F28540"/>
        </a:lt1>
        <a:dk2>
          <a:srgbClr val="000000"/>
        </a:dk2>
        <a:lt2>
          <a:srgbClr val="B2B2B2"/>
        </a:lt2>
        <a:accent1>
          <a:srgbClr val="F8C29F"/>
        </a:accent1>
        <a:accent2>
          <a:srgbClr val="CC8E66"/>
        </a:accent2>
        <a:accent3>
          <a:srgbClr val="F7C2AF"/>
        </a:accent3>
        <a:accent4>
          <a:srgbClr val="000000"/>
        </a:accent4>
        <a:accent5>
          <a:srgbClr val="FBDDCD"/>
        </a:accent5>
        <a:accent6>
          <a:srgbClr val="B9805C"/>
        </a:accent6>
        <a:hlink>
          <a:srgbClr val="BF520D"/>
        </a:hlink>
        <a:folHlink>
          <a:srgbClr val="6B46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2">
        <a:dk1>
          <a:srgbClr val="000000"/>
        </a:dk1>
        <a:lt1>
          <a:srgbClr val="F28540"/>
        </a:lt1>
        <a:dk2>
          <a:srgbClr val="000000"/>
        </a:dk2>
        <a:lt2>
          <a:srgbClr val="B2B2B2"/>
        </a:lt2>
        <a:accent1>
          <a:srgbClr val="D7890E"/>
        </a:accent1>
        <a:accent2>
          <a:srgbClr val="D35A0D"/>
        </a:accent2>
        <a:accent3>
          <a:srgbClr val="F7C2AF"/>
        </a:accent3>
        <a:accent4>
          <a:srgbClr val="000000"/>
        </a:accent4>
        <a:accent5>
          <a:srgbClr val="E8C4AA"/>
        </a:accent5>
        <a:accent6>
          <a:srgbClr val="BF510B"/>
        </a:accent6>
        <a:hlink>
          <a:srgbClr val="6B302E"/>
        </a:hlink>
        <a:folHlink>
          <a:srgbClr val="BF12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3">
        <a:dk1>
          <a:srgbClr val="000000"/>
        </a:dk1>
        <a:lt1>
          <a:srgbClr val="F28540"/>
        </a:lt1>
        <a:dk2>
          <a:srgbClr val="000000"/>
        </a:dk2>
        <a:lt2>
          <a:srgbClr val="B2B2B2"/>
        </a:lt2>
        <a:accent1>
          <a:srgbClr val="BF7A0D"/>
        </a:accent1>
        <a:accent2>
          <a:srgbClr val="BF520D"/>
        </a:accent2>
        <a:accent3>
          <a:srgbClr val="F7C2AF"/>
        </a:accent3>
        <a:accent4>
          <a:srgbClr val="000000"/>
        </a:accent4>
        <a:accent5>
          <a:srgbClr val="DCBEAA"/>
        </a:accent5>
        <a:accent6>
          <a:srgbClr val="AD490B"/>
        </a:accent6>
        <a:hlink>
          <a:srgbClr val="346B2E"/>
        </a:hlink>
        <a:folHlink>
          <a:srgbClr val="2E45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4">
        <a:dk1>
          <a:srgbClr val="000000"/>
        </a:dk1>
        <a:lt1>
          <a:srgbClr val="F28540"/>
        </a:lt1>
        <a:dk2>
          <a:srgbClr val="000000"/>
        </a:dk2>
        <a:lt2>
          <a:srgbClr val="B2B2B2"/>
        </a:lt2>
        <a:accent1>
          <a:srgbClr val="CCCE0D"/>
        </a:accent1>
        <a:accent2>
          <a:srgbClr val="2199CE"/>
        </a:accent2>
        <a:accent3>
          <a:srgbClr val="F7C2AF"/>
        </a:accent3>
        <a:accent4>
          <a:srgbClr val="000000"/>
        </a:accent4>
        <a:accent5>
          <a:srgbClr val="E2E3AA"/>
        </a:accent5>
        <a:accent6>
          <a:srgbClr val="1D8ABA"/>
        </a:accent6>
        <a:hlink>
          <a:srgbClr val="A7480B"/>
        </a:hlink>
        <a:folHlink>
          <a:srgbClr val="59138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8C29F"/>
        </a:accent1>
        <a:accent2>
          <a:srgbClr val="CC8E66"/>
        </a:accent2>
        <a:accent3>
          <a:srgbClr val="FFFFFF"/>
        </a:accent3>
        <a:accent4>
          <a:srgbClr val="000000"/>
        </a:accent4>
        <a:accent5>
          <a:srgbClr val="FBDDCD"/>
        </a:accent5>
        <a:accent6>
          <a:srgbClr val="B9805C"/>
        </a:accent6>
        <a:hlink>
          <a:srgbClr val="BF520D"/>
        </a:hlink>
        <a:folHlink>
          <a:srgbClr val="6B46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7890E"/>
        </a:accent1>
        <a:accent2>
          <a:srgbClr val="D35A0D"/>
        </a:accent2>
        <a:accent3>
          <a:srgbClr val="FFFFFF"/>
        </a:accent3>
        <a:accent4>
          <a:srgbClr val="000000"/>
        </a:accent4>
        <a:accent5>
          <a:srgbClr val="E8C4AA"/>
        </a:accent5>
        <a:accent6>
          <a:srgbClr val="BF510B"/>
        </a:accent6>
        <a:hlink>
          <a:srgbClr val="6B302E"/>
        </a:hlink>
        <a:folHlink>
          <a:srgbClr val="BF120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F7A0D"/>
        </a:accent1>
        <a:accent2>
          <a:srgbClr val="BF520D"/>
        </a:accent2>
        <a:accent3>
          <a:srgbClr val="FFFFFF"/>
        </a:accent3>
        <a:accent4>
          <a:srgbClr val="000000"/>
        </a:accent4>
        <a:accent5>
          <a:srgbClr val="DCBEAA"/>
        </a:accent5>
        <a:accent6>
          <a:srgbClr val="AD490B"/>
        </a:accent6>
        <a:hlink>
          <a:srgbClr val="346B2E"/>
        </a:hlink>
        <a:folHlink>
          <a:srgbClr val="2E45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394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CCE0D"/>
        </a:accent1>
        <a:accent2>
          <a:srgbClr val="2199CE"/>
        </a:accent2>
        <a:accent3>
          <a:srgbClr val="FFFFFF"/>
        </a:accent3>
        <a:accent4>
          <a:srgbClr val="000000"/>
        </a:accent4>
        <a:accent5>
          <a:srgbClr val="E2E3AA"/>
        </a:accent5>
        <a:accent6>
          <a:srgbClr val="1D8ABA"/>
        </a:accent6>
        <a:hlink>
          <a:srgbClr val="A7480B"/>
        </a:hlink>
        <a:folHlink>
          <a:srgbClr val="59138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ind_0394_slide</Template>
  <TotalTime>302</TotalTime>
  <Words>596</Words>
  <Application>Microsoft Office PowerPoint</Application>
  <PresentationFormat>On-screen Show (4:3)</PresentationFormat>
  <Paragraphs>96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Default Design</vt:lpstr>
      <vt:lpstr>ind_0394_slide</vt:lpstr>
      <vt:lpstr>God is Offended</vt:lpstr>
      <vt:lpstr>Angels </vt:lpstr>
      <vt:lpstr>Angels </vt:lpstr>
      <vt:lpstr>The  Fall  of the Angels</vt:lpstr>
      <vt:lpstr>Guardian Angels</vt:lpstr>
      <vt:lpstr>Tests</vt:lpstr>
      <vt:lpstr>Adam and Eve</vt:lpstr>
      <vt:lpstr>Original Sin</vt:lpstr>
      <vt:lpstr>PowerPoint Presentation</vt:lpstr>
      <vt:lpstr>Effects of Original Sin</vt:lpstr>
      <vt:lpstr>PowerPoint Presentation</vt:lpstr>
      <vt:lpstr>St. Michael Prayer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srmaryangela</dc:creator>
  <cp:lastModifiedBy>Alexis Witiak</cp:lastModifiedBy>
  <cp:revision>23</cp:revision>
  <dcterms:created xsi:type="dcterms:W3CDTF">2009-09-16T16:30:56Z</dcterms:created>
  <dcterms:modified xsi:type="dcterms:W3CDTF">2023-01-12T01:01:26Z</dcterms:modified>
</cp:coreProperties>
</file>