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64" r:id="rId2"/>
    <p:sldId id="266" r:id="rId3"/>
    <p:sldId id="265" r:id="rId4"/>
    <p:sldId id="267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Untitled Section" id="{403975BC-99AE-4213-A34E-AD79F7AF0B66}">
          <p14:sldIdLst>
            <p14:sldId id="264"/>
            <p14:sldId id="266"/>
            <p14:sldId id="265"/>
            <p14:sldId id="267"/>
            <p14:sldId id="257"/>
            <p14:sldId id="258"/>
            <p14:sldId id="259"/>
            <p14:sldId id="260"/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B800"/>
    <a:srgbClr val="252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FBAF7A-8AF6-4B0D-A6AA-975649236FDF}" v="1" dt="2023-03-07T23:17:16.8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8" autoAdjust="0"/>
    <p:restoredTop sz="94660"/>
  </p:normalViewPr>
  <p:slideViewPr>
    <p:cSldViewPr>
      <p:cViewPr varScale="1">
        <p:scale>
          <a:sx n="32" d="100"/>
          <a:sy n="32" d="100"/>
        </p:scale>
        <p:origin x="142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is Witiak" userId="17f2b6cdd2eb110c" providerId="LiveId" clId="{68FBAF7A-8AF6-4B0D-A6AA-975649236FDF}"/>
    <pc:docChg chg="modSld">
      <pc:chgData name="Alexis Witiak" userId="17f2b6cdd2eb110c" providerId="LiveId" clId="{68FBAF7A-8AF6-4B0D-A6AA-975649236FDF}" dt="2023-03-07T23:17:29.278" v="82"/>
      <pc:docMkLst>
        <pc:docMk/>
      </pc:docMkLst>
      <pc:sldChg chg="modSp mod">
        <pc:chgData name="Alexis Witiak" userId="17f2b6cdd2eb110c" providerId="LiveId" clId="{68FBAF7A-8AF6-4B0D-A6AA-975649236FDF}" dt="2023-03-04T01:14:31.113" v="9" actId="20577"/>
        <pc:sldMkLst>
          <pc:docMk/>
          <pc:sldMk cId="2421112182" sldId="264"/>
        </pc:sldMkLst>
        <pc:spChg chg="mod">
          <ac:chgData name="Alexis Witiak" userId="17f2b6cdd2eb110c" providerId="LiveId" clId="{68FBAF7A-8AF6-4B0D-A6AA-975649236FDF}" dt="2023-03-04T01:14:31.113" v="9" actId="20577"/>
          <ac:spMkLst>
            <pc:docMk/>
            <pc:sldMk cId="2421112182" sldId="264"/>
            <ac:spMk id="2051" creationId="{00000000-0000-0000-0000-000000000000}"/>
          </ac:spMkLst>
        </pc:spChg>
      </pc:sldChg>
      <pc:sldChg chg="addSp modSp mod">
        <pc:chgData name="Alexis Witiak" userId="17f2b6cdd2eb110c" providerId="LiveId" clId="{68FBAF7A-8AF6-4B0D-A6AA-975649236FDF}" dt="2023-03-07T23:17:29.278" v="82"/>
        <pc:sldMkLst>
          <pc:docMk/>
          <pc:sldMk cId="4005416518" sldId="266"/>
        </pc:sldMkLst>
        <pc:spChg chg="add mod">
          <ac:chgData name="Alexis Witiak" userId="17f2b6cdd2eb110c" providerId="LiveId" clId="{68FBAF7A-8AF6-4B0D-A6AA-975649236FDF}" dt="2023-03-07T23:17:29.278" v="82"/>
          <ac:spMkLst>
            <pc:docMk/>
            <pc:sldMk cId="4005416518" sldId="266"/>
            <ac:spMk id="2" creationId="{9B45BA2D-F0C3-0329-C8C3-FC57441CCE5B}"/>
          </ac:spMkLst>
        </pc:spChg>
      </pc:sldChg>
      <pc:sldChg chg="modSp mod">
        <pc:chgData name="Alexis Witiak" userId="17f2b6cdd2eb110c" providerId="LiveId" clId="{68FBAF7A-8AF6-4B0D-A6AA-975649236FDF}" dt="2023-03-04T04:24:32.405" v="80" actId="20577"/>
        <pc:sldMkLst>
          <pc:docMk/>
          <pc:sldMk cId="4060237366" sldId="267"/>
        </pc:sldMkLst>
        <pc:spChg chg="mod">
          <ac:chgData name="Alexis Witiak" userId="17f2b6cdd2eb110c" providerId="LiveId" clId="{68FBAF7A-8AF6-4B0D-A6AA-975649236FDF}" dt="2023-03-04T04:24:32.405" v="80" actId="20577"/>
          <ac:spMkLst>
            <pc:docMk/>
            <pc:sldMk cId="4060237366" sldId="26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987FB-C14E-44A2-9B36-9770F55A2D65}" type="datetimeFigureOut">
              <a:rPr lang="en-US"/>
              <a:t>3/7/2023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0F5DE-0722-4C65-A18D-BE34F7D22564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07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0F5DE-0722-4C65-A18D-BE34F7D22564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2752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0F5DE-0722-4C65-A18D-BE34F7D22564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180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0F5DE-0722-4C65-A18D-BE34F7D22564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15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0F5DE-0722-4C65-A18D-BE34F7D22564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51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0F5DE-0722-4C65-A18D-BE34F7D22564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582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0F5DE-0722-4C65-A18D-BE34F7D22564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437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0F5DE-0722-4C65-A18D-BE34F7D22564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78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0F5DE-0722-4C65-A18D-BE34F7D22564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97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0F5DE-0722-4C65-A18D-BE34F7D22564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291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0F5DE-0722-4C65-A18D-BE34F7D22564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1832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0F5DE-0722-4C65-A18D-BE34F7D22564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54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51EF4-C5B9-4E1D-A1E9-05052ACEE696}" type="datetimeFigureOut">
              <a:rPr lang="en-US"/>
              <a:pPr>
                <a:defRPr/>
              </a:pPr>
              <a:t>3/7/2023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C2543-709C-4642-AB6B-CD88313FFC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08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69E15-1029-43AC-8991-F60F7DE4B70C}" type="datetimeFigureOut">
              <a:rPr lang="en-US"/>
              <a:pPr>
                <a:defRPr/>
              </a:pPr>
              <a:t>3/7/2023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1B0E7-16EC-4EC1-89FB-4B256A456F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48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ECE82-1CA0-4E05-B07C-B5EEDC88CA1D}" type="datetimeFigureOut">
              <a:rPr lang="en-US"/>
              <a:pPr>
                <a:defRPr/>
              </a:pPr>
              <a:t>3/7/2023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B824D-DF14-44B1-8D8C-0F85B24DDE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917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C5C60-0A00-43F9-8198-5DF1913B83CF}" type="datetimeFigureOut">
              <a:rPr lang="en-US"/>
              <a:pPr>
                <a:defRPr/>
              </a:pPr>
              <a:t>3/7/2023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FAB4F-3FF4-4782-B44D-6A4EB0088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98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199E3-48E9-44BD-B36D-38ABE0838C35}" type="datetimeFigureOut">
              <a:rPr lang="en-US"/>
              <a:pPr>
                <a:defRPr/>
              </a:pPr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B4696-2F05-4400-9EAB-C42711584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044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3B58C-775C-42FC-BF14-79AB06E66ABC}" type="datetimeFigureOut">
              <a:rPr lang="en-US"/>
              <a:pPr>
                <a:defRPr/>
              </a:pPr>
              <a:t>3/7/2023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28BFB-E18B-4C3D-9E93-255CC2A81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14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D7F4B-B597-45F1-A844-F3CAE68DBE09}" type="datetimeFigureOut">
              <a:rPr lang="en-US"/>
              <a:pPr>
                <a:defRPr/>
              </a:pPr>
              <a:t>3/7/2023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A3117-5E25-421A-97A6-B9C95ABAA7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045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4E812-3EB0-40B1-B6FB-2A203588335C}" type="datetimeFigureOut">
              <a:rPr lang="en-US"/>
              <a:pPr>
                <a:defRPr/>
              </a:pPr>
              <a:t>3/7/2023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EEB7E-0BD7-4D1A-8305-65422A344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5066E-3348-437B-A5E9-A8C4A40AD2C7}" type="datetimeFigureOut">
              <a:rPr lang="en-US"/>
              <a:pPr>
                <a:defRPr/>
              </a:pPr>
              <a:t>3/7/2023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D8376-F2D3-40BE-BB38-E98BB064BE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28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A42BA-FF04-4F63-9FF0-2D9A2865E573}" type="datetimeFigureOut">
              <a:rPr lang="en-US"/>
              <a:pPr>
                <a:defRPr/>
              </a:pPr>
              <a:t>3/7/2023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D4F0F-3E42-45FC-873E-0CC288AF42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476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FF6C-6E22-4EEC-9B0B-50CDDD956785}" type="datetimeFigureOut">
              <a:rPr lang="en-US"/>
              <a:pPr>
                <a:defRPr/>
              </a:pPr>
              <a:t>3/7/2023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235B2-40B7-44FB-B6BF-A1413D4667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76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B516A6-FDBC-4934-B4DC-4A4EA5905561}" type="datetimeFigureOut">
              <a:rPr lang="en-US"/>
              <a:pPr>
                <a:defRPr/>
              </a:pPr>
              <a:t>3/7/2023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B4D89F-E221-493F-9A9D-8803CF0823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5" r:id="rId2"/>
    <p:sldLayoutId id="2147483707" r:id="rId3"/>
    <p:sldLayoutId id="2147483704" r:id="rId4"/>
    <p:sldLayoutId id="2147483703" r:id="rId5"/>
    <p:sldLayoutId id="2147483702" r:id="rId6"/>
    <p:sldLayoutId id="2147483701" r:id="rId7"/>
    <p:sldLayoutId id="2147483700" r:id="rId8"/>
    <p:sldLayoutId id="2147483699" r:id="rId9"/>
    <p:sldLayoutId id="2147483698" r:id="rId10"/>
    <p:sldLayoutId id="214748369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solidFill>
            <a:srgbClr val="B61423"/>
          </a:soli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rgbClr val="B61423"/>
          </a:solidFill>
          <a:latin typeface="Lucida San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rgbClr val="B61423"/>
          </a:solidFill>
          <a:latin typeface="Lucida San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rgbClr val="B61423"/>
          </a:solidFill>
          <a:latin typeface="Lucida San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rgbClr val="B61423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rgbClr val="B61423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rgbClr val="B61423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rgbClr val="B61423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rgbClr val="B61423"/>
          </a:solidFill>
          <a:latin typeface="Lucida Sans" pitchFamily="34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2828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736725"/>
          </a:xfrm>
        </p:spPr>
        <p:txBody>
          <a:bodyPr/>
          <a:lstStyle/>
          <a:p>
            <a:pPr algn="ctr"/>
            <a:r>
              <a:rPr lang="en-US" altLang="en-US" dirty="0"/>
              <a:t>The Good Shepherd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10543" y="5924550"/>
            <a:ext cx="6400800" cy="876300"/>
          </a:xfrm>
        </p:spPr>
        <p:txBody>
          <a:bodyPr/>
          <a:lstStyle/>
          <a:p>
            <a:endParaRPr lang="en-US" altLang="en-US" dirty="0"/>
          </a:p>
        </p:txBody>
      </p:sp>
      <p:pic>
        <p:nvPicPr>
          <p:cNvPr id="2053" name="Picture 5" descr="Shepher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438400"/>
            <a:ext cx="4886325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1112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Jesus will help!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dirty="0"/>
              <a:t>Jesus said, “My yoke is easy and My burden is light.”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dirty="0"/>
              <a:t>Jesus helps us to do our hard work.  If we ask His help and work with Him, He will help change our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vices</a:t>
            </a:r>
            <a:r>
              <a:rPr lang="en-US" dirty="0"/>
              <a:t> into </a:t>
            </a:r>
            <a:r>
              <a:rPr lang="en-US" dirty="0">
                <a:solidFill>
                  <a:srgbClr val="C00000"/>
                </a:solidFill>
              </a:rPr>
              <a:t>virtues</a:t>
            </a:r>
            <a:r>
              <a:rPr lang="en-US" dirty="0"/>
              <a:t>!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dirty="0"/>
              <a:t>The best way to start doing this is by receiving the Sacrament of Penance.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Effects of Confession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/>
              <a:t>This is what a good confession will do for my soul:</a:t>
            </a:r>
          </a:p>
          <a:p>
            <a:pPr lvl="1"/>
            <a:r>
              <a:rPr lang="en-US" sz="3200"/>
              <a:t>My sins will be forgiven</a:t>
            </a:r>
          </a:p>
          <a:p>
            <a:pPr lvl="1"/>
            <a:r>
              <a:rPr lang="en-US" sz="3200"/>
              <a:t>I will receive grace in my soul</a:t>
            </a:r>
          </a:p>
          <a:p>
            <a:pPr lvl="1"/>
            <a:r>
              <a:rPr lang="en-US" sz="3200"/>
              <a:t>I will be stronger to be a good Christian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4911804"/>
            <a:ext cx="4039888" cy="110799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Go, Jesus!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1472619057_6037b2bbb0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"/>
            <a:ext cx="4038600" cy="2689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Shepherd%20in%20Wildernes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829" y="2438400"/>
            <a:ext cx="4876800" cy="3658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2164352388_f3aa708fe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267421"/>
            <a:ext cx="3712029" cy="2294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B45BA2D-F0C3-0329-C8C3-FC57441CCE5B}"/>
              </a:ext>
            </a:extLst>
          </p:cNvPr>
          <p:cNvSpPr txBox="1"/>
          <p:nvPr/>
        </p:nvSpPr>
        <p:spPr>
          <a:xfrm>
            <a:off x="4800600" y="106680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https://www.youtube.com/watch?v=Coq_grSFlNs&amp;t=2s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416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Jesus our Good Shepherd</a:t>
            </a:r>
          </a:p>
        </p:txBody>
      </p:sp>
      <p:sp>
        <p:nvSpPr>
          <p:cNvPr id="3075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228600" y="1905000"/>
            <a:ext cx="5873750" cy="41910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b="1" dirty="0"/>
              <a:t>	Shepherd 		</a:t>
            </a:r>
          </a:p>
          <a:p>
            <a:pPr>
              <a:lnSpc>
                <a:spcPct val="90000"/>
              </a:lnSpc>
            </a:pPr>
            <a:r>
              <a:rPr lang="en-US" altLang="en-US" sz="3200" dirty="0">
                <a:solidFill>
                  <a:srgbClr val="003300"/>
                </a:solidFill>
              </a:rPr>
              <a:t>knows his sheep 		</a:t>
            </a:r>
          </a:p>
          <a:p>
            <a:pPr>
              <a:lnSpc>
                <a:spcPct val="90000"/>
              </a:lnSpc>
            </a:pPr>
            <a:r>
              <a:rPr lang="en-US" altLang="en-US" sz="3200" dirty="0">
                <a:solidFill>
                  <a:srgbClr val="003300"/>
                </a:solidFill>
              </a:rPr>
              <a:t>protects his sheep 	</a:t>
            </a:r>
          </a:p>
          <a:p>
            <a:pPr>
              <a:lnSpc>
                <a:spcPct val="90000"/>
              </a:lnSpc>
            </a:pPr>
            <a:r>
              <a:rPr lang="en-US" altLang="en-US" sz="3200" dirty="0">
                <a:solidFill>
                  <a:srgbClr val="003300"/>
                </a:solidFill>
              </a:rPr>
              <a:t>feeds his sheep 	 	</a:t>
            </a:r>
          </a:p>
          <a:p>
            <a:pPr>
              <a:lnSpc>
                <a:spcPct val="90000"/>
              </a:lnSpc>
            </a:pPr>
            <a:r>
              <a:rPr lang="en-US" altLang="en-US" sz="3200" dirty="0">
                <a:solidFill>
                  <a:srgbClr val="003300"/>
                </a:solidFill>
              </a:rPr>
              <a:t>finds lost sheep 		</a:t>
            </a:r>
          </a:p>
          <a:p>
            <a:pPr>
              <a:lnSpc>
                <a:spcPct val="90000"/>
              </a:lnSpc>
            </a:pPr>
            <a:r>
              <a:rPr lang="en-US" altLang="en-US" sz="3200" dirty="0">
                <a:solidFill>
                  <a:srgbClr val="003300"/>
                </a:solidFill>
              </a:rPr>
              <a:t>leads his sheep 		</a:t>
            </a:r>
          </a:p>
          <a:p>
            <a:pPr>
              <a:lnSpc>
                <a:spcPct val="90000"/>
              </a:lnSpc>
            </a:pPr>
            <a:r>
              <a:rPr lang="en-US" altLang="en-US" sz="3200" dirty="0">
                <a:solidFill>
                  <a:srgbClr val="003300"/>
                </a:solidFill>
              </a:rPr>
              <a:t>lays down his life</a:t>
            </a:r>
            <a:r>
              <a:rPr lang="en-US" altLang="en-US" sz="3200" dirty="0"/>
              <a:t> 	</a:t>
            </a:r>
            <a:r>
              <a:rPr lang="en-US" altLang="en-US" dirty="0"/>
              <a:t>					</a:t>
            </a:r>
          </a:p>
        </p:txBody>
      </p:sp>
      <p:sp>
        <p:nvSpPr>
          <p:cNvPr id="3077" name="Rectangle 5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572000" y="1905000"/>
            <a:ext cx="7315200" cy="5257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b="1"/>
              <a:t>		Jesus</a:t>
            </a:r>
          </a:p>
          <a:p>
            <a:pPr>
              <a:lnSpc>
                <a:spcPct val="90000"/>
              </a:lnSpc>
            </a:pPr>
            <a:r>
              <a:rPr lang="en-US" altLang="en-US" sz="3200">
                <a:solidFill>
                  <a:srgbClr val="800000"/>
                </a:solidFill>
              </a:rPr>
              <a:t>knows us best </a:t>
            </a:r>
          </a:p>
          <a:p>
            <a:pPr>
              <a:lnSpc>
                <a:spcPct val="90000"/>
              </a:lnSpc>
            </a:pPr>
            <a:r>
              <a:rPr lang="en-US" altLang="en-US" sz="3200">
                <a:solidFill>
                  <a:srgbClr val="800000"/>
                </a:solidFill>
              </a:rPr>
              <a:t>protects us from sin</a:t>
            </a:r>
          </a:p>
          <a:p>
            <a:pPr>
              <a:lnSpc>
                <a:spcPct val="90000"/>
              </a:lnSpc>
            </a:pPr>
            <a:r>
              <a:rPr lang="en-US" altLang="en-US" sz="3200">
                <a:solidFill>
                  <a:srgbClr val="800000"/>
                </a:solidFill>
              </a:rPr>
              <a:t>feeds our souls 	 </a:t>
            </a:r>
          </a:p>
          <a:p>
            <a:pPr>
              <a:lnSpc>
                <a:spcPct val="90000"/>
              </a:lnSpc>
            </a:pPr>
            <a:r>
              <a:rPr lang="en-US" altLang="en-US" sz="3200">
                <a:solidFill>
                  <a:srgbClr val="800000"/>
                </a:solidFill>
              </a:rPr>
              <a:t>forgives us </a:t>
            </a:r>
          </a:p>
          <a:p>
            <a:pPr>
              <a:lnSpc>
                <a:spcPct val="90000"/>
              </a:lnSpc>
            </a:pPr>
            <a:r>
              <a:rPr lang="en-US" altLang="en-US" sz="3200">
                <a:solidFill>
                  <a:srgbClr val="800000"/>
                </a:solidFill>
              </a:rPr>
              <a:t>leads us to Heaven </a:t>
            </a:r>
          </a:p>
          <a:p>
            <a:pPr>
              <a:lnSpc>
                <a:spcPct val="90000"/>
              </a:lnSpc>
            </a:pPr>
            <a:r>
              <a:rPr lang="en-US" altLang="en-US" sz="3200">
                <a:solidFill>
                  <a:srgbClr val="800000"/>
                </a:solidFill>
              </a:rPr>
              <a:t>dies for us</a:t>
            </a:r>
            <a:r>
              <a:rPr lang="en-US" altLang="en-US"/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2236193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5" grpId="0" build="p"/>
      <p:bldP spid="307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Jesus is our Shepherd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28932" cy="4525963"/>
          </a:xfrm>
        </p:spPr>
        <p:txBody>
          <a:bodyPr/>
          <a:lstStyle/>
          <a:p>
            <a:r>
              <a:rPr lang="en-US" dirty="0">
                <a:latin typeface="Times" charset="0"/>
                <a:cs typeface="Times" charset="0"/>
              </a:rPr>
              <a:t>Jesus feeds, protects, leads, and strengthens us in the Sacraments. </a:t>
            </a:r>
          </a:p>
          <a:p>
            <a:r>
              <a:rPr lang="en-US" dirty="0">
                <a:latin typeface="Times" charset="0"/>
                <a:cs typeface="Times" charset="0"/>
              </a:rPr>
              <a:t>Jesus laid down His life for us on the cross.</a:t>
            </a:r>
          </a:p>
          <a:p>
            <a:r>
              <a:rPr lang="en-US" dirty="0">
                <a:latin typeface="Times" charset="0"/>
                <a:cs typeface="Times" charset="0"/>
              </a:rPr>
              <a:t>We must be like Jesus the Good Shepherd in our daily lives</a:t>
            </a:r>
            <a:r>
              <a:rPr lang="en-US">
                <a:latin typeface="Times" charset="0"/>
                <a:cs typeface="Times" charset="0"/>
              </a:rPr>
              <a:t>. </a:t>
            </a:r>
            <a:endParaRPr lang="en-US" dirty="0">
              <a:latin typeface="Times" charset="0"/>
              <a:cs typeface="Times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237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srmaryangela\AppData\Local\Microsoft\Windows\Temporary Internet Files\Content.IE5\3PYW0A4U\MCj0291786000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013" y="4343400"/>
            <a:ext cx="19621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5400" dirty="0">
                <a:solidFill>
                  <a:schemeClr val="accent2">
                    <a:lumMod val="75000"/>
                  </a:schemeClr>
                </a:solidFill>
              </a:rPr>
              <a:t>Habits</a:t>
            </a:r>
          </a:p>
        </p:txBody>
      </p:sp>
      <p:sp>
        <p:nvSpPr>
          <p:cNvPr id="4100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08525"/>
          </a:xfrm>
        </p:spPr>
        <p:txBody>
          <a:bodyPr/>
          <a:lstStyle/>
          <a:p>
            <a:r>
              <a:rPr lang="en-US" sz="3600"/>
              <a:t>What is a habit?</a:t>
            </a:r>
          </a:p>
          <a:p>
            <a:pPr lvl="1"/>
            <a:r>
              <a:rPr lang="en-US" sz="3200"/>
              <a:t>Something you do all the time without thinking about it.</a:t>
            </a:r>
          </a:p>
          <a:p>
            <a:r>
              <a:rPr lang="en-US" sz="3600"/>
              <a:t>How do we get into habits?</a:t>
            </a:r>
          </a:p>
          <a:p>
            <a:pPr lvl="1"/>
            <a:r>
              <a:rPr lang="en-US" sz="3200"/>
              <a:t>By doing them over and over and over again.</a:t>
            </a:r>
          </a:p>
        </p:txBody>
      </p:sp>
      <p:pic>
        <p:nvPicPr>
          <p:cNvPr id="1031" name="Picture 7" descr="C:\Users\srmaryangela\AppData\Local\Microsoft\Windows\Temporary Internet Files\Content.IE5\ZN17FJPS\MCj0436153000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28600"/>
            <a:ext cx="1828800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Virtue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sz="3600" dirty="0">
                <a:solidFill>
                  <a:schemeClr val="accent2">
                    <a:lumMod val="75000"/>
                  </a:schemeClr>
                </a:solidFill>
              </a:rPr>
              <a:t>A habit of doing good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sz="3600" dirty="0"/>
              <a:t>Examples:</a:t>
            </a: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/>
              <a:t>Making your bed every day without being asked</a:t>
            </a: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/>
              <a:t>Talking politely to people</a:t>
            </a: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/>
              <a:t>Saying your prayers each day</a:t>
            </a: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/>
              <a:t>Telling the truth even when it is hard</a:t>
            </a: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en-US" sz="3200" dirty="0"/>
              <a:t>Others?</a:t>
            </a: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708525"/>
          </a:xfrm>
        </p:spPr>
        <p:txBody>
          <a:bodyPr>
            <a:noAutofit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sz="3200" dirty="0">
                <a:solidFill>
                  <a:schemeClr val="bg1">
                    <a:lumMod val="75000"/>
                  </a:schemeClr>
                </a:solidFill>
              </a:rPr>
              <a:t>A habit of doing bad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sz="3200" dirty="0"/>
              <a:t>Examples:</a:t>
            </a: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/>
              <a:t>Talking back to your mom or dad whenever they ask you to do something</a:t>
            </a: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/>
              <a:t>Lying </a:t>
            </a: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/>
              <a:t>Blaming someone so you don’t get in trouble</a:t>
            </a: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/>
              <a:t>Not playing with someone you don’t like</a:t>
            </a: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/>
              <a:t>Being selfish</a:t>
            </a: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/>
              <a:t>Others?</a:t>
            </a: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Virtue or Vice?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-533400" y="1828800"/>
            <a:ext cx="4114800" cy="4708525"/>
          </a:xfrm>
        </p:spPr>
        <p:txBody>
          <a:bodyPr/>
          <a:lstStyle/>
          <a:p>
            <a:pPr algn="r">
              <a:buFont typeface="Wingdings 2" pitchFamily="18" charset="2"/>
              <a:buNone/>
            </a:pPr>
            <a:r>
              <a:rPr lang="en-US"/>
              <a:t>Telling the truth</a:t>
            </a:r>
          </a:p>
          <a:p>
            <a:pPr algn="r">
              <a:buFont typeface="Wingdings 2" pitchFamily="18" charset="2"/>
              <a:buNone/>
            </a:pPr>
            <a:r>
              <a:rPr lang="en-US"/>
              <a:t>Obeying</a:t>
            </a:r>
          </a:p>
          <a:p>
            <a:pPr algn="r">
              <a:buFont typeface="Wingdings 2" pitchFamily="18" charset="2"/>
              <a:buNone/>
            </a:pPr>
            <a:r>
              <a:rPr lang="en-US"/>
              <a:t>Humility (not proud)</a:t>
            </a:r>
          </a:p>
          <a:p>
            <a:pPr algn="r">
              <a:buFont typeface="Wingdings 2" pitchFamily="18" charset="2"/>
              <a:buNone/>
            </a:pPr>
            <a:r>
              <a:rPr lang="en-US"/>
              <a:t>Putting others first</a:t>
            </a:r>
          </a:p>
          <a:p>
            <a:pPr algn="r">
              <a:buFont typeface="Wingdings 2" pitchFamily="18" charset="2"/>
              <a:buNone/>
            </a:pPr>
            <a:r>
              <a:rPr lang="en-US"/>
              <a:t>Speaking kindly</a:t>
            </a:r>
          </a:p>
          <a:p>
            <a:pPr algn="r">
              <a:buFont typeface="Wingdings 2" pitchFamily="18" charset="2"/>
              <a:buNone/>
            </a:pPr>
            <a:r>
              <a:rPr lang="en-US"/>
              <a:t>Gentleness</a:t>
            </a:r>
          </a:p>
          <a:p>
            <a:pPr algn="r">
              <a:buFont typeface="Wingdings 2" pitchFamily="18" charset="2"/>
              <a:buNone/>
            </a:pPr>
            <a:r>
              <a:rPr lang="en-US"/>
              <a:t>Sharing friends</a:t>
            </a:r>
            <a:endParaRPr lang="en-US" sz="2000"/>
          </a:p>
          <a:p>
            <a:pPr algn="r">
              <a:buFont typeface="Wingdings 2" pitchFamily="18" charset="2"/>
              <a:buNone/>
            </a:pPr>
            <a:r>
              <a:rPr lang="en-US"/>
              <a:t>Working hard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48200" y="1371600"/>
            <a:ext cx="4495800" cy="4708525"/>
          </a:xfrm>
          <a:prstGeom prst="rect">
            <a:avLst/>
          </a:prstGeom>
        </p:spPr>
        <p:txBody>
          <a:bodyPr/>
          <a:lstStyle/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sz="2800" dirty="0">
                <a:latin typeface="+mn-lt"/>
                <a:cs typeface="+mn-cs"/>
              </a:rPr>
              <a:t> </a:t>
            </a:r>
          </a:p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sz="2800" dirty="0">
                <a:latin typeface="+mn-lt"/>
                <a:cs typeface="+mn-cs"/>
              </a:rPr>
              <a:t>Disobeying</a:t>
            </a:r>
          </a:p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sz="2800" dirty="0">
                <a:latin typeface="+mn-lt"/>
                <a:cs typeface="+mn-cs"/>
              </a:rPr>
              <a:t>Fighting</a:t>
            </a:r>
          </a:p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sz="2800" dirty="0">
                <a:latin typeface="+mn-lt"/>
                <a:cs typeface="+mn-cs"/>
              </a:rPr>
              <a:t>Lying</a:t>
            </a:r>
          </a:p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sz="2800" dirty="0">
                <a:latin typeface="+mn-lt"/>
                <a:cs typeface="+mn-cs"/>
              </a:rPr>
              <a:t>Speaking in a mean voice</a:t>
            </a:r>
          </a:p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sz="2800" dirty="0">
                <a:latin typeface="+mn-lt"/>
                <a:cs typeface="+mn-cs"/>
              </a:rPr>
              <a:t>Jealousy</a:t>
            </a:r>
          </a:p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sz="2800" dirty="0">
                <a:latin typeface="+mn-lt"/>
                <a:cs typeface="+mn-cs"/>
              </a:rPr>
              <a:t>Selfishness</a:t>
            </a:r>
          </a:p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sz="2800" dirty="0">
                <a:latin typeface="+mn-lt"/>
                <a:cs typeface="+mn-cs"/>
              </a:rPr>
              <a:t>Pride</a:t>
            </a:r>
          </a:p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sz="2800" dirty="0">
                <a:latin typeface="+mn-lt"/>
                <a:cs typeface="+mn-cs"/>
              </a:rPr>
              <a:t>Laziness</a:t>
            </a:r>
          </a:p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/>
            </a:pPr>
            <a:r>
              <a:rPr lang="en-US" sz="2800" dirty="0">
                <a:latin typeface="+mn-lt"/>
                <a:cs typeface="+mn-cs"/>
              </a:rPr>
              <a:t>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What can we do?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/>
          <a:lstStyle/>
          <a:p>
            <a:r>
              <a:rPr lang="en-US"/>
              <a:t>Growing in virtue is hard, it takes work</a:t>
            </a:r>
          </a:p>
          <a:p>
            <a:r>
              <a:rPr lang="en-US"/>
              <a:t>Getting rid of vice is hard, it takes work</a:t>
            </a:r>
          </a:p>
          <a:p>
            <a:r>
              <a:rPr lang="en-US"/>
              <a:t>Why should we do it?  Why shouldn’t we just do what is easy?</a:t>
            </a:r>
          </a:p>
          <a:p>
            <a:pPr lvl="1"/>
            <a:r>
              <a:rPr lang="en-US"/>
              <a:t>Because we love Jesus and we know that He loves us</a:t>
            </a:r>
          </a:p>
          <a:p>
            <a:pPr lvl="1"/>
            <a:r>
              <a:rPr lang="en-US"/>
              <a:t>We will be </a:t>
            </a:r>
            <a:r>
              <a:rPr lang="en-US" u="sng"/>
              <a:t>happier</a:t>
            </a:r>
            <a:r>
              <a:rPr lang="en-US"/>
              <a:t> if we do good than if we do bad</a:t>
            </a:r>
          </a:p>
          <a:p>
            <a:r>
              <a:rPr lang="en-US"/>
              <a:t>How can we grow?</a:t>
            </a:r>
          </a:p>
          <a:p>
            <a:pPr lvl="1"/>
            <a:r>
              <a:rPr lang="en-US"/>
              <a:t>Hard work, trying again and again</a:t>
            </a:r>
          </a:p>
          <a:p>
            <a:pPr lvl="1"/>
            <a:r>
              <a:rPr lang="en-US"/>
              <a:t>Praying for God’s grace to help us grow in virtue</a:t>
            </a:r>
          </a:p>
          <a:p>
            <a:pPr lvl="1"/>
            <a:r>
              <a:rPr lang="en-US"/>
              <a:t>Saying we are sorry to God (Sacrament of Penance)</a:t>
            </a:r>
          </a:p>
          <a:p>
            <a:pPr lvl="1"/>
            <a:r>
              <a:rPr lang="en-US"/>
              <a:t>Saying we are sorry to others</a:t>
            </a:r>
          </a:p>
          <a:p>
            <a:pPr lvl="1"/>
            <a:r>
              <a:rPr lang="en-US"/>
              <a:t>Doing penance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1">
      <a:dk1>
        <a:srgbClr val="B2B2B2"/>
      </a:dk1>
      <a:lt1>
        <a:srgbClr val="2929FF"/>
      </a:lt1>
      <a:dk2>
        <a:srgbClr val="F9F907"/>
      </a:dk2>
      <a:lt2>
        <a:srgbClr val="EEECE1"/>
      </a:lt2>
      <a:accent1>
        <a:srgbClr val="4F81BD"/>
      </a:accent1>
      <a:accent2>
        <a:srgbClr val="E72739"/>
      </a:accent2>
      <a:accent3>
        <a:srgbClr val="008E40"/>
      </a:accent3>
      <a:accent4>
        <a:srgbClr val="B353AE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</TotalTime>
  <Words>496</Words>
  <Application>Microsoft Office PowerPoint</Application>
  <PresentationFormat>On-screen Show (4:3)</PresentationFormat>
  <Paragraphs>95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Book Antiqua</vt:lpstr>
      <vt:lpstr>Calibri</vt:lpstr>
      <vt:lpstr>Lucida Sans</vt:lpstr>
      <vt:lpstr>Times</vt:lpstr>
      <vt:lpstr>Wingdings</vt:lpstr>
      <vt:lpstr>Wingdings 2</vt:lpstr>
      <vt:lpstr>Wingdings 3</vt:lpstr>
      <vt:lpstr>Apex</vt:lpstr>
      <vt:lpstr>The Good Shepherd</vt:lpstr>
      <vt:lpstr>PowerPoint Presentation</vt:lpstr>
      <vt:lpstr>Jesus our Good Shepherd</vt:lpstr>
      <vt:lpstr>Jesus is our Shepherd</vt:lpstr>
      <vt:lpstr>Habits</vt:lpstr>
      <vt:lpstr>Virtue</vt:lpstr>
      <vt:lpstr>Vice</vt:lpstr>
      <vt:lpstr>Virtue or Vice?</vt:lpstr>
      <vt:lpstr>What can we do?</vt:lpstr>
      <vt:lpstr>Jesus will help!</vt:lpstr>
      <vt:lpstr>Effects of Confession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Virtue OR VICE?</dc:title>
  <dc:creator>srmaryangela</dc:creator>
  <cp:lastModifiedBy>Alexis Witiak</cp:lastModifiedBy>
  <cp:revision>18</cp:revision>
  <dcterms:created xsi:type="dcterms:W3CDTF">2009-02-17T02:38:58Z</dcterms:created>
  <dcterms:modified xsi:type="dcterms:W3CDTF">2023-03-07T23:17:38Z</dcterms:modified>
</cp:coreProperties>
</file>