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65" r:id="rId3"/>
    <p:sldId id="266" r:id="rId4"/>
    <p:sldId id="267" r:id="rId5"/>
    <p:sldId id="258" r:id="rId6"/>
    <p:sldId id="269" r:id="rId7"/>
    <p:sldId id="26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06255-1D42-49CA-AA14-1CAAE4EAAE01}" type="datetimeFigureOut">
              <a:rPr lang="en-US"/>
              <a:t>1/11/2023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F6B59-CEE6-4BA4-A297-C5E43EAB2C61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93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96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9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82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17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60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71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AF6B59-CEE6-4BA4-A297-C5E43EAB2C61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3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1949450"/>
            <a:ext cx="6629400" cy="1066800"/>
          </a:xfrm>
        </p:spPr>
        <p:txBody>
          <a:bodyPr/>
          <a:lstStyle>
            <a:lvl1pPr algn="r">
              <a:defRPr sz="36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63900" y="3168650"/>
            <a:ext cx="5715000" cy="1066800"/>
          </a:xfrm>
        </p:spPr>
        <p:txBody>
          <a:bodyPr/>
          <a:lstStyle>
            <a:lvl1pPr marL="0" indent="0" algn="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971800" y="7467600"/>
            <a:ext cx="15065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410200" y="7467600"/>
            <a:ext cx="228917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39200" y="7467600"/>
            <a:ext cx="1506538" cy="457200"/>
          </a:xfrm>
        </p:spPr>
        <p:txBody>
          <a:bodyPr/>
          <a:lstStyle>
            <a:lvl1pPr>
              <a:defRPr/>
            </a:lvl1pPr>
          </a:lstStyle>
          <a:p>
            <a:fld id="{A755C3CC-4A1A-49E7-BB61-A84ABDA4C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577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F2E7B-12AE-4234-89AA-113EECFAB0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3393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53100" y="92075"/>
            <a:ext cx="1866900" cy="60039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92075"/>
            <a:ext cx="5448300" cy="6003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AFCB4A-80E4-4A71-9527-D87B3D7797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626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7E6D8-D26C-4CFC-8999-0A994F3326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377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BA687B-46A8-42AD-85D0-B3FC893B0D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2235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" y="1371600"/>
            <a:ext cx="363537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84625" y="1371600"/>
            <a:ext cx="363537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764596-8B62-4103-A09F-61E9BEF042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53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08E58F-BBB1-481B-8024-D6EB76A99A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903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E88D8D-42B0-455A-8FC1-DD405D509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70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751667-ABE6-43F3-878A-13CA83A92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71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C0C22E-029F-42A3-B3D4-9A9BE72680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1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8B7CA8-2A75-447C-BFB7-F19D6BA00E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470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92075"/>
            <a:ext cx="746760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" y="1371600"/>
            <a:ext cx="742315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F4D92DB-ED6E-4FCB-BC38-02CCD3CB4B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800">
                <a:solidFill>
                  <a:srgbClr val="660033"/>
                </a:solidFill>
              </a:rPr>
              <a:t>Jesus Forgives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Chapter 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" y="0"/>
            <a:ext cx="7467600" cy="1050925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/>
              </a:rPr>
              <a:t>Jesus</a:t>
            </a: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1371600"/>
            <a:ext cx="7880350" cy="4724400"/>
          </a:xfrm>
        </p:spPr>
        <p:txBody>
          <a:bodyPr/>
          <a:lstStyle/>
          <a:p>
            <a:pPr eaLnBrk="1" hangingPunct="1"/>
            <a:r>
              <a:rPr lang="en-US" altLang="en-US" b="1" dirty="0">
                <a:cs typeface="Arial"/>
              </a:rPr>
              <a:t>Jesus cured many different sick people.</a:t>
            </a:r>
          </a:p>
          <a:p>
            <a:pPr eaLnBrk="1" hangingPunct="1"/>
            <a:r>
              <a:rPr lang="en-US" altLang="en-US" b="1" dirty="0">
                <a:cs typeface="Arial"/>
              </a:rPr>
              <a:t>There were many times he forgave their sins. </a:t>
            </a:r>
          </a:p>
          <a:p>
            <a:pPr eaLnBrk="1" hangingPunct="1"/>
            <a:r>
              <a:rPr lang="en-US" altLang="en-US" b="1" dirty="0">
                <a:cs typeface="Arial"/>
              </a:rPr>
              <a:t>Jesus is always ready to forgive us when we are sorry for having sinned. </a:t>
            </a:r>
          </a:p>
          <a:p>
            <a:pPr eaLnBrk="1" hangingPunct="1"/>
            <a:endParaRPr lang="en-US" altLang="en-US" b="1" dirty="0"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Your sins are forgiven</a:t>
            </a:r>
          </a:p>
        </p:txBody>
      </p:sp>
      <p:sp>
        <p:nvSpPr>
          <p:cNvPr id="409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4100" name="Picture 5" descr="http://3.bp.blogspot.com/-qgO1sCPdPiA/TiWY4lMFEHI/AAAAAAAAA10/4PRsF11aM3I/s1600/jesus%2Bheals%2Bparalyti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71563"/>
            <a:ext cx="4638675" cy="563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First Apostles</a:t>
            </a:r>
            <a:endParaRPr lang="en-US"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532" y="1450792"/>
            <a:ext cx="7423150" cy="4724400"/>
          </a:xfrm>
        </p:spPr>
        <p:txBody>
          <a:bodyPr/>
          <a:lstStyle/>
          <a:p>
            <a:r>
              <a:rPr lang="en-US" dirty="0">
                <a:cs typeface="Arial"/>
              </a:rPr>
              <a:t>Jesus made some of his disciples the first priests of the Church. </a:t>
            </a:r>
          </a:p>
          <a:p>
            <a:r>
              <a:rPr lang="en-US" dirty="0">
                <a:cs typeface="Arial"/>
              </a:rPr>
              <a:t>He gave them the power to forgive sins.</a:t>
            </a:r>
          </a:p>
          <a:p>
            <a:r>
              <a:rPr lang="en-US" dirty="0">
                <a:cs typeface="Arial"/>
              </a:rPr>
              <a:t>Priests today have the power to forgive sins through the sacrament of Confession.</a:t>
            </a:r>
          </a:p>
        </p:txBody>
      </p:sp>
    </p:spTree>
    <p:extLst>
      <p:ext uri="{BB962C8B-B14F-4D97-AF65-F5344CB8AC3E}">
        <p14:creationId xmlns:p14="http://schemas.microsoft.com/office/powerpoint/2010/main" val="421539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Jesus acts through the priest</a:t>
            </a:r>
          </a:p>
        </p:txBody>
      </p:sp>
      <p:sp>
        <p:nvSpPr>
          <p:cNvPr id="7171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172" name="Picture 5" descr="https://lovebeingcatholicdotcom.files.wordpress.com/2014/11/confess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447800"/>
            <a:ext cx="70421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Words of Absolution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"I absolve you from your sins in the name of the Father, and of the Son, and of the Holy Spirit."</a:t>
            </a:r>
          </a:p>
          <a:p>
            <a:r>
              <a:rPr lang="en-US" dirty="0">
                <a:cs typeface="Arial"/>
              </a:rPr>
              <a:t>These are the words of absolution that the priests says after you have confessed your sins. </a:t>
            </a:r>
          </a:p>
        </p:txBody>
      </p:sp>
    </p:spTree>
    <p:extLst>
      <p:ext uri="{BB962C8B-B14F-4D97-AF65-F5344CB8AC3E}">
        <p14:creationId xmlns:p14="http://schemas.microsoft.com/office/powerpoint/2010/main" val="2868218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268" y="60398"/>
            <a:ext cx="7467600" cy="1050925"/>
          </a:xfrm>
        </p:spPr>
        <p:txBody>
          <a:bodyPr/>
          <a:lstStyle/>
          <a:p>
            <a:r>
              <a:rPr lang="en-US" dirty="0">
                <a:cs typeface="Arial"/>
              </a:rPr>
              <a:t>Sacrament of Penance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95" y="1656690"/>
            <a:ext cx="7423150" cy="4724400"/>
          </a:xfrm>
        </p:spPr>
        <p:txBody>
          <a:bodyPr/>
          <a:lstStyle/>
          <a:p>
            <a:r>
              <a:rPr lang="en-US" dirty="0">
                <a:latin typeface="Times" charset="0"/>
                <a:cs typeface="Times" charset="0"/>
              </a:rPr>
              <a:t>The Sacrament of Penance is also called Confession or Reconciliation.</a:t>
            </a:r>
          </a:p>
          <a:p>
            <a:r>
              <a:rPr lang="en-US" dirty="0">
                <a:latin typeface="Times" charset="0"/>
                <a:cs typeface="Times" charset="0"/>
              </a:rPr>
              <a:t>What's the difference between the two?</a:t>
            </a:r>
          </a:p>
          <a:p>
            <a:r>
              <a:rPr lang="en-US" dirty="0">
                <a:latin typeface="Times" charset="0"/>
                <a:cs typeface="Times" charset="0"/>
              </a:rPr>
              <a:t>i. Confession- “to tell”- we tell our sins to Jesus through the priest</a:t>
            </a:r>
          </a:p>
          <a:p>
            <a:r>
              <a:rPr lang="en-US" dirty="0">
                <a:latin typeface="Times" charset="0"/>
                <a:cs typeface="Times" charset="0"/>
              </a:rPr>
              <a:t>ii. Reconciliation- “restore a friendship” – our friendship with God is restored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62937"/>
      </p:ext>
    </p:extLst>
  </p:cSld>
  <p:clrMapOvr>
    <a:masterClrMapping/>
  </p:clrMapOvr>
</p:sld>
</file>

<file path=ppt/theme/theme1.xml><?xml version="1.0" encoding="utf-8"?>
<a:theme xmlns:a="http://schemas.openxmlformats.org/drawingml/2006/main" name="Hearts design template">
  <a:themeElements>
    <a:clrScheme name="Hearts design template 1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CA0ED"/>
      </a:accent1>
      <a:accent2>
        <a:srgbClr val="E71919"/>
      </a:accent2>
      <a:accent3>
        <a:srgbClr val="FFFFFF"/>
      </a:accent3>
      <a:accent4>
        <a:srgbClr val="000000"/>
      </a:accent4>
      <a:accent5>
        <a:srgbClr val="FDCDF4"/>
      </a:accent5>
      <a:accent6>
        <a:srgbClr val="D11616"/>
      </a:accent6>
      <a:hlink>
        <a:srgbClr val="FF5050"/>
      </a:hlink>
      <a:folHlink>
        <a:srgbClr val="CC0000"/>
      </a:folHlink>
    </a:clrScheme>
    <a:fontScheme name="Heart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eart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 design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 design templat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 design template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arts design template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arts design template 1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CA0ED"/>
        </a:accent1>
        <a:accent2>
          <a:srgbClr val="E71919"/>
        </a:accent2>
        <a:accent3>
          <a:srgbClr val="FFFFFF"/>
        </a:accent3>
        <a:accent4>
          <a:srgbClr val="000000"/>
        </a:accent4>
        <a:accent5>
          <a:srgbClr val="FDCDF4"/>
        </a:accent5>
        <a:accent6>
          <a:srgbClr val="D11616"/>
        </a:accent6>
        <a:hlink>
          <a:srgbClr val="FF505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Hearts design template</Template>
  <TotalTime>39</TotalTime>
  <Words>187</Words>
  <Application>Microsoft Office PowerPoint</Application>
  <PresentationFormat>On-screen Show (4:3)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</vt:lpstr>
      <vt:lpstr>Hearts design template</vt:lpstr>
      <vt:lpstr>Jesus Forgives</vt:lpstr>
      <vt:lpstr>Jesus</vt:lpstr>
      <vt:lpstr>Your sins are forgiven</vt:lpstr>
      <vt:lpstr>First Apostles</vt:lpstr>
      <vt:lpstr>Jesus acts through the priest</vt:lpstr>
      <vt:lpstr>Words of Absolution</vt:lpstr>
      <vt:lpstr>Sacrament of Penance</vt:lpstr>
    </vt:vector>
  </TitlesOfParts>
  <Company>Diocese of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for Confession</dc:title>
  <dc:creator>sr.mary-catherine</dc:creator>
  <cp:lastModifiedBy>Alexis Witiak</cp:lastModifiedBy>
  <cp:revision>8</cp:revision>
  <dcterms:created xsi:type="dcterms:W3CDTF">2005-02-01T22:16:23Z</dcterms:created>
  <dcterms:modified xsi:type="dcterms:W3CDTF">2023-01-12T01:21:11Z</dcterms:modified>
</cp:coreProperties>
</file>