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58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4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6E1C1-63DE-4D97-97C4-22324FCCBF1A}" type="datetimeFigureOut">
              <a:rPr lang="en-US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953E7-EEDE-4F90-ACB8-AEDD23334C3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85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29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9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53E7-EEDE-4F90-ACB8-AEDD23334C3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9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D0761-AEE3-4DAE-9FF4-438367A128D3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37EC7-A3B5-45E1-B966-DD4CBAD6C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52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D8F6-F6ED-4122-9BF1-EFE1631ACDC8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13096-0ACD-4600-A604-1294B9309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09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4685-5747-43F5-A5B8-58315810715D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E147-63C5-41F0-8008-B92A795E1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63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E925-40E1-4C01-B05A-5A3368AAC9F1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79BB-0E1B-4D7C-9581-166940358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5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6E59-F3B2-434C-8052-1A4D3F0C056E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23699-961F-4F90-95DA-AEDB662E9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15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F37B-CE5F-4650-8D50-FFDDE9A0AB5A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183D1-90DD-47EA-BBC2-1B7BB79BE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44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1C84-0C04-4D48-A169-82E883E99ABC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88422-947D-466C-B364-B0EFA31B51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7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AEAC-EFCE-4C8E-A842-319887946102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F582C-E07B-4BF2-8E34-D51D1AE3CF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7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B1B8-E796-4524-99F6-FA7232D10DD0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505B0-D4C2-403E-AB45-1AF844304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72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FBC6-863E-410E-AC4F-B810324ACDD1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F5F47-068D-4259-A056-C6640B24E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9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3D50-3EBE-4AB2-A373-E93C51339FF9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826B-EEE7-4116-A6D4-E7B3C787A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0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CD195-3222-4B8F-9996-F80601B8B688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EA0EA58-1830-46C0-BC33-EAB8919781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A0E1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A0E1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17D8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17D8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17D8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17D8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:\Users\srmaryangela\AppData\Local\Microsoft\Windows\Temporary Internet Files\Content.IE5\52JRF8MN\MCj04135020000[1].wmf"/>
          <p:cNvPicPr>
            <a:picLocks noChangeAspect="1" noChangeArrowheads="1"/>
          </p:cNvPicPr>
          <p:nvPr/>
        </p:nvPicPr>
        <p:blipFill>
          <a:blip r:embed="rId3">
            <a:lum bright="36000" contrast="-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93420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000" b="1"/>
              <a:t>Making up for our Offenses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Chapter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A0E18"/>
                </a:solidFill>
              </a:rPr>
              <a:t>Penance and Forgiveness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Forgiveness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Letting go of an evil or offense done to you by another person.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Penance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A way of </a:t>
            </a:r>
            <a:r>
              <a:rPr lang="en-US" sz="3600" u="sng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making up for </a:t>
            </a:r>
            <a:r>
              <a:rPr lang="en-US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the punishment of a sin</a:t>
            </a:r>
          </a:p>
        </p:txBody>
      </p:sp>
      <p:pic>
        <p:nvPicPr>
          <p:cNvPr id="3076" name="Picture 2" descr="C:\Users\srmaryangela\AppData\Local\Microsoft\Windows\Temporary Internet Files\Content.IE5\3PYW0A4U\MCj0434858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13525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8"/>
          <p:cNvGrpSpPr>
            <a:grpSpLocks/>
          </p:cNvGrpSpPr>
          <p:nvPr/>
        </p:nvGrpSpPr>
        <p:grpSpPr bwMode="auto">
          <a:xfrm>
            <a:off x="7091504" y="3418936"/>
            <a:ext cx="1665288" cy="889000"/>
            <a:chOff x="5344363" y="3886199"/>
            <a:chExt cx="2112465" cy="1117093"/>
          </a:xfrm>
        </p:grpSpPr>
        <p:pic>
          <p:nvPicPr>
            <p:cNvPr id="3078" name="Picture 5" descr="C:\Users\srmaryangela\AppData\Local\Microsoft\Windows\Temporary Internet Files\Content.IE5\44BRPSXM\MCj0097927000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5388509" y="3842053"/>
              <a:ext cx="1106729" cy="1195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5" descr="C:\Users\srmaryangela\AppData\Local\Microsoft\Windows\Temporary Internet Files\Content.IE5\44BRPSXM\MCj0097927000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6370268" y="3916732"/>
              <a:ext cx="1117092" cy="1056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A0E18"/>
                </a:solidFill>
              </a:rPr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Boy throwing a ball in the house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 broke his mother’s vase.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 told his mother about it and he was sorry.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She forgave him.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Was that all that had to be done?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 picked up the broken pieces.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 picked flowers to give to his mother.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What would we call this part?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7A0E18"/>
                </a:solidFill>
              </a:rPr>
              <a:t>How can penance help us say “no” to sin?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 reminds us how we offend God.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 reminds us that sin has consequences.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 reminds us we need to overcome sin.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 helps us get strong by not putting ourselves first.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It helps us understand how sin affects God, others and ourselves.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7A0E18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F17D88"/>
              </a:solidFill>
            </a:endParaRPr>
          </a:p>
        </p:txBody>
      </p:sp>
      <p:pic>
        <p:nvPicPr>
          <p:cNvPr id="5124" name="Picture 2" descr="http://www.lavistachurchofchrist.org/Pictures/Jesus'%20Ministry%20Artwork/images/jesus_in_the_home_of_zacche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715000" cy="677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of Zacchaeus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Luke 19:1-10</a:t>
            </a:r>
          </a:p>
        </p:txBody>
      </p:sp>
    </p:spTree>
    <p:extLst>
      <p:ext uri="{BB962C8B-B14F-4D97-AF65-F5344CB8AC3E}">
        <p14:creationId xmlns:p14="http://schemas.microsoft.com/office/powerpoint/2010/main" val="201060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A0E18"/>
                </a:solidFill>
              </a:rPr>
              <a:t>What did we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Was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tall?  How do we know?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Why did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want to see Jesus?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Was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 good man?  Did he steal?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Why was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sad?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What did Jesus ask of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How did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feel after Jesus talked to him?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How did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make up for his sins?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How is </a:t>
            </a:r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Zacchaeus</a:t>
            </a: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 good example for 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rgbClr val="2929FF"/>
      </a:lt1>
      <a:dk2>
        <a:srgbClr val="00C459"/>
      </a:dk2>
      <a:lt2>
        <a:srgbClr val="E72739"/>
      </a:lt2>
      <a:accent1>
        <a:srgbClr val="4F81BD"/>
      </a:accent1>
      <a:accent2>
        <a:srgbClr val="E72739"/>
      </a:accent2>
      <a:accent3>
        <a:srgbClr val="008E40"/>
      </a:accent3>
      <a:accent4>
        <a:srgbClr val="B353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246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Making up for our Offenses</vt:lpstr>
      <vt:lpstr>Penance and Forgiveness </vt:lpstr>
      <vt:lpstr>An Example</vt:lpstr>
      <vt:lpstr>How can penance help us say “no” to sin?</vt:lpstr>
      <vt:lpstr>PowerPoint Presentation</vt:lpstr>
      <vt:lpstr>Story of Zacchaeus</vt:lpstr>
      <vt:lpstr>What did we learn?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Zacchaeus</dc:title>
  <dc:creator>srmaryangela</dc:creator>
  <cp:lastModifiedBy>Alexis Witiak</cp:lastModifiedBy>
  <cp:revision>27</cp:revision>
  <dcterms:created xsi:type="dcterms:W3CDTF">2009-02-11T14:08:58Z</dcterms:created>
  <dcterms:modified xsi:type="dcterms:W3CDTF">2023-01-12T01:31:03Z</dcterms:modified>
</cp:coreProperties>
</file>