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9" r:id="rId3"/>
    <p:sldId id="260" r:id="rId4"/>
    <p:sldId id="261" r:id="rId5"/>
    <p:sldId id="258" r:id="rId6"/>
    <p:sldId id="262" r:id="rId7"/>
    <p:sldId id="257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4E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56E1C1-63DE-4D97-97C4-22324FCCBF1A}" type="datetimeFigureOut">
              <a:rPr lang="en-US"/>
              <a:t>1/11/2023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9953E7-EEDE-4F90-ACB8-AEDD23334C3E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618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9953E7-EEDE-4F90-ACB8-AEDD23334C3E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352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9953E7-EEDE-4F90-ACB8-AEDD23334C3E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9965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9953E7-EEDE-4F90-ACB8-AEDD23334C3E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8127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9953E7-EEDE-4F90-ACB8-AEDD23334C3E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3856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9953E7-EEDE-4F90-ACB8-AEDD23334C3E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7290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9953E7-EEDE-4F90-ACB8-AEDD23334C3E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5918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9953E7-EEDE-4F90-ACB8-AEDD23334C3E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891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D0761-AEE3-4DAE-9FF4-438367A128D3}" type="datetimeFigureOut">
              <a:rPr lang="en-US"/>
              <a:pPr>
                <a:defRPr/>
              </a:pPr>
              <a:t>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537EC7-A3B5-45E1-B966-DD4CBAD6CB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5528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A6D8F6-F6ED-4122-9BF1-EFE1631ACDC8}" type="datetimeFigureOut">
              <a:rPr lang="en-US"/>
              <a:pPr>
                <a:defRPr/>
              </a:pPr>
              <a:t>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513096-0ACD-4600-A604-1294B9309D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2098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64685-5747-43F5-A5B8-58315810715D}" type="datetimeFigureOut">
              <a:rPr lang="en-US"/>
              <a:pPr>
                <a:defRPr/>
              </a:pPr>
              <a:t>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FEE147-63C5-41F0-8008-B92A795E12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4632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2E925-40E1-4C01-B05A-5A3368AAC9F1}" type="datetimeFigureOut">
              <a:rPr lang="en-US"/>
              <a:pPr>
                <a:defRPr/>
              </a:pPr>
              <a:t>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6E79BB-0E1B-4D7C-9581-1669403584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550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496E59-F3B2-434C-8052-1A4D3F0C056E}" type="datetimeFigureOut">
              <a:rPr lang="en-US"/>
              <a:pPr>
                <a:defRPr/>
              </a:pPr>
              <a:t>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D23699-961F-4F90-95DA-AEDB662E9D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3157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4F37B-CE5F-4650-8D50-FFDDE9A0AB5A}" type="datetimeFigureOut">
              <a:rPr lang="en-US"/>
              <a:pPr>
                <a:defRPr/>
              </a:pPr>
              <a:t>1/11/2023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E183D1-90DD-47EA-BBC2-1B7BB79BE1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2444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FC1C84-0C04-4D48-A169-82E883E99ABC}" type="datetimeFigureOut">
              <a:rPr lang="en-US"/>
              <a:pPr>
                <a:defRPr/>
              </a:pPr>
              <a:t>1/11/2023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E88422-947D-466C-B364-B0EFA31B51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0714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DAAEAC-EFCE-4C8E-A842-319887946102}" type="datetimeFigureOut">
              <a:rPr lang="en-US"/>
              <a:pPr>
                <a:defRPr/>
              </a:pPr>
              <a:t>1/11/2023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1F582C-E07B-4BF2-8E34-D51D1AE3CF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0754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CB1B8-E796-4524-99F6-FA7232D10DD0}" type="datetimeFigureOut">
              <a:rPr lang="en-US"/>
              <a:pPr>
                <a:defRPr/>
              </a:pPr>
              <a:t>1/11/2023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B505B0-D4C2-403E-AB45-1AF8443046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2725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E2FBC6-863E-410E-AC4F-B810324ACDD1}" type="datetimeFigureOut">
              <a:rPr lang="en-US"/>
              <a:pPr>
                <a:defRPr/>
              </a:pPr>
              <a:t>1/11/2023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EF5F47-068D-4259-A056-C6640B24E3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3194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1C3D50-3EBE-4AB2-A373-E93C51339FF9}" type="datetimeFigureOut">
              <a:rPr lang="en-US"/>
              <a:pPr>
                <a:defRPr/>
              </a:pPr>
              <a:t>1/11/2023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62826B-EEE7-4116-A6D4-E7B3C787A1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4055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B2CD195-3222-4B8F-9996-F80601B8B688}" type="datetimeFigureOut">
              <a:rPr lang="en-US"/>
              <a:pPr>
                <a:defRPr/>
              </a:pPr>
              <a:t>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1EA0EA58-1830-46C0-BC33-EAB89197817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7A0E18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A0E18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A0E18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A0E18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A0E18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7A0E18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7A0E18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7A0E18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7A0E18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rgbClr val="F17D88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F17D88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F17D88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F17D88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 descr="C:\Users\srmaryangela\AppData\Local\Microsoft\Windows\Temporary Internet Files\Content.IE5\52JRF8MN\MCj04135020000[1].wmf"/>
          <p:cNvPicPr>
            <a:picLocks noChangeAspect="1" noChangeArrowheads="1"/>
          </p:cNvPicPr>
          <p:nvPr/>
        </p:nvPicPr>
        <p:blipFill>
          <a:blip r:embed="rId3">
            <a:lum bright="36000" contrast="-7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533400"/>
            <a:ext cx="6934200" cy="585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8000" b="1"/>
              <a:t>Making up for our Offenses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800600"/>
            <a:ext cx="6400800" cy="8382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b="1" dirty="0">
                <a:solidFill>
                  <a:schemeClr val="bg2">
                    <a:lumMod val="75000"/>
                  </a:schemeClr>
                </a:solidFill>
              </a:rPr>
              <a:t>Chapter 20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solidFill>
                  <a:srgbClr val="7A0E18"/>
                </a:solidFill>
              </a:rPr>
              <a:t>Penance and Forgiveness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00200"/>
            <a:ext cx="8229600" cy="4525963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>
                <a:solidFill>
                  <a:schemeClr val="bg2">
                    <a:lumMod val="40000"/>
                    <a:lumOff val="60000"/>
                  </a:schemeClr>
                </a:solidFill>
              </a:rPr>
              <a:t>Forgiveness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sz="3600" dirty="0">
                <a:solidFill>
                  <a:schemeClr val="bg2">
                    <a:lumMod val="40000"/>
                    <a:lumOff val="60000"/>
                  </a:schemeClr>
                </a:solidFill>
              </a:rPr>
              <a:t>Letting go of an evil or offense done to you by another person.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>
                <a:solidFill>
                  <a:schemeClr val="bg2">
                    <a:lumMod val="40000"/>
                    <a:lumOff val="60000"/>
                  </a:schemeClr>
                </a:solidFill>
              </a:rPr>
              <a:t>Penance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sz="3600" dirty="0">
                <a:solidFill>
                  <a:schemeClr val="bg2">
                    <a:lumMod val="40000"/>
                    <a:lumOff val="60000"/>
                  </a:schemeClr>
                </a:solidFill>
              </a:rPr>
              <a:t>A way of </a:t>
            </a:r>
            <a:r>
              <a:rPr lang="en-US" sz="3600" u="sng" dirty="0">
                <a:solidFill>
                  <a:schemeClr val="bg2">
                    <a:lumMod val="40000"/>
                    <a:lumOff val="60000"/>
                  </a:schemeClr>
                </a:solidFill>
              </a:rPr>
              <a:t>making up for </a:t>
            </a:r>
            <a:r>
              <a:rPr lang="en-US" sz="3600" dirty="0">
                <a:solidFill>
                  <a:schemeClr val="bg2">
                    <a:lumMod val="40000"/>
                    <a:lumOff val="60000"/>
                  </a:schemeClr>
                </a:solidFill>
              </a:rPr>
              <a:t>the punishment of a sin</a:t>
            </a:r>
          </a:p>
        </p:txBody>
      </p:sp>
      <p:pic>
        <p:nvPicPr>
          <p:cNvPr id="3076" name="Picture 2" descr="C:\Users\srmaryangela\AppData\Local\Microsoft\Windows\Temporary Internet Files\Content.IE5\3PYW0A4U\MCj04348580000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05000"/>
            <a:ext cx="1352550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77" name="Group 8"/>
          <p:cNvGrpSpPr>
            <a:grpSpLocks/>
          </p:cNvGrpSpPr>
          <p:nvPr/>
        </p:nvGrpSpPr>
        <p:grpSpPr bwMode="auto">
          <a:xfrm>
            <a:off x="7091504" y="3418936"/>
            <a:ext cx="1665288" cy="889000"/>
            <a:chOff x="5344363" y="3886199"/>
            <a:chExt cx="2112465" cy="1117093"/>
          </a:xfrm>
        </p:grpSpPr>
        <p:pic>
          <p:nvPicPr>
            <p:cNvPr id="3078" name="Picture 5" descr="C:\Users\srmaryangela\AppData\Local\Microsoft\Windows\Temporary Internet Files\Content.IE5\44BRPSXM\MCj00979270000[1].wmf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5388509" y="3842053"/>
              <a:ext cx="1106729" cy="11950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9" name="Picture 5" descr="C:\Users\srmaryangela\AppData\Local\Microsoft\Windows\Temporary Internet Files\Content.IE5\44BRPSXM\MCj00979270000[1].wmf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 flipV="1">
              <a:off x="6370268" y="3916732"/>
              <a:ext cx="1117092" cy="10560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solidFill>
                  <a:srgbClr val="7A0E18"/>
                </a:solidFill>
              </a:rPr>
              <a:t>An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</a:rPr>
              <a:t>Boy throwing a ball in the house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</a:rPr>
              <a:t>He broke his mother’s vase.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</a:rPr>
              <a:t>He told his mother about it and he was sorry.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</a:rPr>
              <a:t>She forgave him.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</a:rPr>
              <a:t>Was that all that had to be done?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</a:rPr>
              <a:t>He picked up the broken pieces.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</a:rPr>
              <a:t>He picked flowers to give to his mother.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</a:rPr>
              <a:t>What would we call this part?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b="1">
                <a:solidFill>
                  <a:srgbClr val="7A0E18"/>
                </a:solidFill>
              </a:rPr>
              <a:t>How can penance help us say “no” to sin?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458200" cy="48768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It reminds us how we offend God.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It reminds us that sin has consequences.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It reminds us we need to overcome sin.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It helps us get strong by not putting ourselves first.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It helps us understand how sin affects God, others and ourselves.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>
              <a:solidFill>
                <a:srgbClr val="7A0E18"/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>
              <a:solidFill>
                <a:srgbClr val="F17D88"/>
              </a:solidFill>
            </a:endParaRPr>
          </a:p>
        </p:txBody>
      </p:sp>
      <p:pic>
        <p:nvPicPr>
          <p:cNvPr id="5124" name="Picture 2" descr="http://www.lavistachurchofchrist.org/Pictures/Jesus'%20Ministry%20Artwork/images/jesus_in_the_home_of_zaccheu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0"/>
            <a:ext cx="5715000" cy="677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Story of Zacchaeus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Read Luke 19:1-10</a:t>
            </a:r>
          </a:p>
        </p:txBody>
      </p:sp>
    </p:spTree>
    <p:extLst>
      <p:ext uri="{BB962C8B-B14F-4D97-AF65-F5344CB8AC3E}">
        <p14:creationId xmlns:p14="http://schemas.microsoft.com/office/powerpoint/2010/main" val="2010608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solidFill>
                  <a:srgbClr val="7A0E18"/>
                </a:solidFill>
              </a:rPr>
              <a:t>What did we learn?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87680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Was </a:t>
            </a:r>
            <a:r>
              <a:rPr lang="en-US" b="1" dirty="0" err="1">
                <a:solidFill>
                  <a:schemeClr val="bg2">
                    <a:lumMod val="40000"/>
                    <a:lumOff val="60000"/>
                  </a:schemeClr>
                </a:solidFill>
              </a:rPr>
              <a:t>Zacchaeus</a:t>
            </a:r>
            <a:r>
              <a:rPr lang="en-US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 tall?  How do we know?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Why did </a:t>
            </a:r>
            <a:r>
              <a:rPr lang="en-US" b="1" dirty="0" err="1">
                <a:solidFill>
                  <a:schemeClr val="bg2">
                    <a:lumMod val="40000"/>
                    <a:lumOff val="60000"/>
                  </a:schemeClr>
                </a:solidFill>
              </a:rPr>
              <a:t>Zacchaeus</a:t>
            </a:r>
            <a:r>
              <a:rPr lang="en-US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 want to see Jesus?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Was </a:t>
            </a:r>
            <a:r>
              <a:rPr lang="en-US" b="1" dirty="0" err="1">
                <a:solidFill>
                  <a:schemeClr val="bg2">
                    <a:lumMod val="40000"/>
                    <a:lumOff val="60000"/>
                  </a:schemeClr>
                </a:solidFill>
              </a:rPr>
              <a:t>Zacchaeus</a:t>
            </a:r>
            <a:r>
              <a:rPr lang="en-US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 a good man?  Did he steal?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Why was </a:t>
            </a:r>
            <a:r>
              <a:rPr lang="en-US" b="1" dirty="0" err="1">
                <a:solidFill>
                  <a:schemeClr val="bg2">
                    <a:lumMod val="40000"/>
                    <a:lumOff val="60000"/>
                  </a:schemeClr>
                </a:solidFill>
              </a:rPr>
              <a:t>Zacchaeus</a:t>
            </a:r>
            <a:r>
              <a:rPr lang="en-US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 sad?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What did Jesus ask of </a:t>
            </a:r>
            <a:r>
              <a:rPr lang="en-US" b="1" dirty="0" err="1">
                <a:solidFill>
                  <a:schemeClr val="bg2">
                    <a:lumMod val="40000"/>
                    <a:lumOff val="60000"/>
                  </a:schemeClr>
                </a:solidFill>
              </a:rPr>
              <a:t>Zacchaeus</a:t>
            </a:r>
            <a:r>
              <a:rPr lang="en-US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How did </a:t>
            </a:r>
            <a:r>
              <a:rPr lang="en-US" b="1" dirty="0" err="1">
                <a:solidFill>
                  <a:schemeClr val="bg2">
                    <a:lumMod val="40000"/>
                    <a:lumOff val="60000"/>
                  </a:schemeClr>
                </a:solidFill>
              </a:rPr>
              <a:t>Zacchaeus</a:t>
            </a:r>
            <a:r>
              <a:rPr lang="en-US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 feel after Jesus talked to him?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How did </a:t>
            </a:r>
            <a:r>
              <a:rPr lang="en-US" b="1" dirty="0" err="1">
                <a:solidFill>
                  <a:schemeClr val="bg2">
                    <a:lumMod val="40000"/>
                    <a:lumOff val="60000"/>
                  </a:schemeClr>
                </a:solidFill>
              </a:rPr>
              <a:t>Zacchaeus</a:t>
            </a:r>
            <a:r>
              <a:rPr lang="en-US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 make up for his sins?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How is </a:t>
            </a:r>
            <a:r>
              <a:rPr lang="en-US" b="1" dirty="0" err="1">
                <a:solidFill>
                  <a:schemeClr val="bg2">
                    <a:lumMod val="40000"/>
                    <a:lumOff val="60000"/>
                  </a:schemeClr>
                </a:solidFill>
              </a:rPr>
              <a:t>Zacchaeus</a:t>
            </a:r>
            <a:r>
              <a:rPr lang="en-US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 a good example for us?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rgbClr val="2929FF"/>
      </a:lt1>
      <a:dk2>
        <a:srgbClr val="00C459"/>
      </a:dk2>
      <a:lt2>
        <a:srgbClr val="E72739"/>
      </a:lt2>
      <a:accent1>
        <a:srgbClr val="4F81BD"/>
      </a:accent1>
      <a:accent2>
        <a:srgbClr val="E72739"/>
      </a:accent2>
      <a:accent3>
        <a:srgbClr val="008E40"/>
      </a:accent3>
      <a:accent4>
        <a:srgbClr val="B353AE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</TotalTime>
  <Words>246</Words>
  <Application>Microsoft Office PowerPoint</Application>
  <PresentationFormat>On-screen Show (4:3)</PresentationFormat>
  <Paragraphs>40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Making up for our Offenses</vt:lpstr>
      <vt:lpstr>Penance and Forgiveness </vt:lpstr>
      <vt:lpstr>An Example</vt:lpstr>
      <vt:lpstr>How can penance help us say “no” to sin?</vt:lpstr>
      <vt:lpstr>PowerPoint Presentation</vt:lpstr>
      <vt:lpstr>Story of Zacchaeus</vt:lpstr>
      <vt:lpstr>What did we learn?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Zacchaeus</dc:title>
  <dc:creator>srmaryangela</dc:creator>
  <cp:lastModifiedBy>Alexis Witiak</cp:lastModifiedBy>
  <cp:revision>27</cp:revision>
  <dcterms:created xsi:type="dcterms:W3CDTF">2009-02-11T14:08:58Z</dcterms:created>
  <dcterms:modified xsi:type="dcterms:W3CDTF">2023-01-12T01:31:03Z</dcterms:modified>
</cp:coreProperties>
</file>