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sldIdLst>
    <p:sldId id="267" r:id="rId2"/>
    <p:sldId id="279" r:id="rId3"/>
    <p:sldId id="278" r:id="rId4"/>
    <p:sldId id="272" r:id="rId5"/>
    <p:sldId id="261" r:id="rId6"/>
    <p:sldId id="259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4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3D78-DE9F-4607-A3DE-4D2F1170AA58}" type="datetimeFigureOut">
              <a:rPr lang="en-US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D4869-D032-4E07-AFAB-5204D185B00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7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4869-D032-4E07-AFAB-5204D185B00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0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4869-D032-4E07-AFAB-5204D185B00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1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4869-D032-4E07-AFAB-5204D185B00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90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4869-D032-4E07-AFAB-5204D185B00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43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4869-D032-4E07-AFAB-5204D185B00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98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4869-D032-4E07-AFAB-5204D185B00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79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4869-D032-4E07-AFAB-5204D185B00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2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4869-D032-4E07-AFAB-5204D185B008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05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D4869-D032-4E07-AFAB-5204D185B008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3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D0896-D8D8-4670-8608-68725ECEA251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61263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2F4A5-688E-48CF-8814-6EC8BE692D51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2015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4256B-9575-4DC3-86AF-4C5F6B62921A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55118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B6ED6-F9EF-49E2-BA62-AE14A8401C7E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58009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56F87-54D1-46CA-807B-953FFDE979E0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48226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C7CCA-7502-4EC7-A2F9-3C815D4E3BD8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6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BA6F5-02F2-440F-BF09-95FB8FB77F7E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73999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19DEE-9C02-4B77-869A-CEF775F70A43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39467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CC463-CC2D-48D5-9CA1-10431A00F152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14195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843A5-B307-4D85-B0E9-EFD6D8187F74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6535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0ADFC-ABC1-47E2-AD24-70BA0C974885}" type="slidenum">
              <a:rPr lang="en-US" altLang="es-ES"/>
              <a:pPr/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09502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18A89A-708F-457F-9A1A-BD2D458F1D83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0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59163" y="2116138"/>
            <a:ext cx="5684837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Holy Mass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54475" y="3843338"/>
            <a:ext cx="443706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Chapter 25</a:t>
            </a:r>
          </a:p>
        </p:txBody>
      </p:sp>
      <p:pic>
        <p:nvPicPr>
          <p:cNvPr id="3076" name="Picture 5" descr="http://www.catholicapologetics.net/images/0002Catholic_Ma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2925763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Tahoma"/>
                <a:cs typeface="Tahoma"/>
              </a:rPr>
              <a:t>The Sacrifice at Calvary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Tahoma"/>
                <a:cs typeface="Tahoma"/>
              </a:rPr>
              <a:t>Read the 3rd paragraph on page 121-122.</a:t>
            </a:r>
            <a:endParaRPr lang="en-US">
              <a:ea typeface="Tahoma"/>
              <a:cs typeface="Tahoma"/>
            </a:endParaRPr>
          </a:p>
          <a:p>
            <a:r>
              <a:rPr lang="en-US">
                <a:ea typeface="Tahoma"/>
                <a:cs typeface="Tahoma"/>
              </a:rPr>
              <a:t>Jesus offered Himself once and for all on the cross.</a:t>
            </a:r>
          </a:p>
          <a:p>
            <a:r>
              <a:rPr lang="en-US" dirty="0">
                <a:ea typeface="Tahoma"/>
                <a:cs typeface="Tahoma"/>
              </a:rPr>
              <a:t>Mass is making present the one sacrifice of Jesus on the cross. </a:t>
            </a:r>
          </a:p>
        </p:txBody>
      </p:sp>
    </p:spTree>
    <p:extLst>
      <p:ext uri="{BB962C8B-B14F-4D97-AF65-F5344CB8AC3E}">
        <p14:creationId xmlns:p14="http://schemas.microsoft.com/office/powerpoint/2010/main" val="358698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124" name="Picture 2" descr="http://www.miraclerosarymission.org/fati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"/>
            <a:ext cx="4724400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Is Mass a Sacrifice?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Jesus offers His Body </a:t>
            </a:r>
            <a:r>
              <a:rPr lang="en-US" dirty="0"/>
              <a:t>to God the Father </a:t>
            </a:r>
            <a:r>
              <a:rPr lang="en-US" dirty="0">
                <a:solidFill>
                  <a:srgbClr val="00B0F0"/>
                </a:solidFill>
              </a:rPr>
              <a:t>for us </a:t>
            </a:r>
            <a:r>
              <a:rPr lang="en-US" dirty="0">
                <a:solidFill>
                  <a:schemeClr val="accent1"/>
                </a:solidFill>
              </a:rPr>
              <a:t>by the power of the Holy Spirit (Love)!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05200"/>
            <a:ext cx="5334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05200"/>
            <a:ext cx="533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1016000"/>
            <a:ext cx="2362200" cy="4622800"/>
            <a:chOff x="-2" y="1015425"/>
            <a:chExt cx="2362202" cy="4623374"/>
          </a:xfrm>
        </p:grpSpPr>
        <p:pic>
          <p:nvPicPr>
            <p:cNvPr id="615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838202" y="2438398"/>
              <a:ext cx="4038601" cy="2362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8" name="TextBox 9"/>
            <p:cNvSpPr txBox="1">
              <a:spLocks noChangeArrowheads="1"/>
            </p:cNvSpPr>
            <p:nvPr/>
          </p:nvSpPr>
          <p:spPr bwMode="auto">
            <a:xfrm>
              <a:off x="76200" y="1015425"/>
              <a:ext cx="2209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</a:rPr>
                <a:t>Crucifixion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048000" y="1066800"/>
            <a:ext cx="2603500" cy="4572000"/>
            <a:chOff x="3048001" y="1066800"/>
            <a:chExt cx="2603908" cy="4572000"/>
          </a:xfrm>
        </p:grpSpPr>
        <p:pic>
          <p:nvPicPr>
            <p:cNvPr id="615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2330655" y="2317546"/>
              <a:ext cx="4038600" cy="2603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6" name="TextBox 10"/>
            <p:cNvSpPr txBox="1">
              <a:spLocks noChangeArrowheads="1"/>
            </p:cNvSpPr>
            <p:nvPr/>
          </p:nvSpPr>
          <p:spPr bwMode="auto">
            <a:xfrm>
              <a:off x="3276600" y="1066800"/>
              <a:ext cx="2209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</a:rPr>
                <a:t>Mass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408738" y="1066800"/>
            <a:ext cx="2735262" cy="4572000"/>
            <a:chOff x="6408565" y="1066800"/>
            <a:chExt cx="2735437" cy="4572001"/>
          </a:xfrm>
        </p:grpSpPr>
        <p:pic>
          <p:nvPicPr>
            <p:cNvPr id="615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5756982" y="2251780"/>
              <a:ext cx="4038604" cy="273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4" name="TextBox 11"/>
            <p:cNvSpPr txBox="1">
              <a:spLocks noChangeArrowheads="1"/>
            </p:cNvSpPr>
            <p:nvPr/>
          </p:nvSpPr>
          <p:spPr bwMode="auto">
            <a:xfrm>
              <a:off x="6705600" y="1066800"/>
              <a:ext cx="2209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</a:rPr>
                <a:t>Heaven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9F54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9F54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F12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F12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638D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638D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“Do this in remembrance of Me”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remember=make present now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“Do this…” ~ Jesus tells the Apostles, the first priests</a:t>
            </a:r>
          </a:p>
          <a:p>
            <a:pPr eaLnBrk="1" hangingPunct="1">
              <a:defRPr/>
            </a:pPr>
            <a:r>
              <a:rPr lang="en-US" dirty="0"/>
              <a:t>At Mass…</a:t>
            </a:r>
          </a:p>
          <a:p>
            <a:pPr lvl="1" eaLnBrk="1" hangingPunct="1">
              <a:defRPr/>
            </a:pPr>
            <a:r>
              <a:rPr lang="en-US" dirty="0"/>
              <a:t>we are with Jesus at the Last Supper, </a:t>
            </a:r>
          </a:p>
          <a:p>
            <a:pPr lvl="1" eaLnBrk="1" hangingPunct="1">
              <a:defRPr/>
            </a:pPr>
            <a:r>
              <a:rPr lang="en-US" dirty="0"/>
              <a:t>on the Cross, </a:t>
            </a:r>
          </a:p>
          <a:p>
            <a:pPr lvl="1" eaLnBrk="1" hangingPunct="1">
              <a:defRPr/>
            </a:pPr>
            <a:r>
              <a:rPr lang="en-US" dirty="0"/>
              <a:t>at the Resurrection,</a:t>
            </a:r>
          </a:p>
          <a:p>
            <a:pPr lvl="1" eaLnBrk="1" hangingPunct="1">
              <a:defRPr/>
            </a:pPr>
            <a:r>
              <a:rPr lang="en-US" dirty="0"/>
              <a:t>and in Heaven!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6488" y="0"/>
            <a:ext cx="5002212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0175"/>
            <a:ext cx="84867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Why do we go to Mass on Sunday?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Think of the 10 Commandments</a:t>
            </a:r>
          </a:p>
          <a:p>
            <a:pPr lvl="1" eaLnBrk="1" hangingPunct="1">
              <a:defRPr/>
            </a:pPr>
            <a:r>
              <a:rPr lang="en-US"/>
              <a:t>Which one do we keep by going to Mass on Sunday?</a:t>
            </a:r>
          </a:p>
          <a:p>
            <a:pPr eaLnBrk="1" hangingPunct="1">
              <a:defRPr/>
            </a:pPr>
            <a:r>
              <a:rPr lang="en-US"/>
              <a:t>What did Jesus do on a Sunday?</a:t>
            </a:r>
          </a:p>
          <a:p>
            <a:pPr lvl="1" eaLnBrk="1" hangingPunct="1">
              <a:defRPr/>
            </a:pPr>
            <a:r>
              <a:rPr lang="en-US"/>
              <a:t>Rose from the dead</a:t>
            </a:r>
          </a:p>
          <a:p>
            <a:pPr eaLnBrk="1" hangingPunct="1">
              <a:defRPr/>
            </a:pPr>
            <a:r>
              <a:rPr lang="en-US"/>
              <a:t>What do we call that day?</a:t>
            </a:r>
          </a:p>
          <a:p>
            <a:pPr lvl="1" eaLnBrk="1" hangingPunct="1">
              <a:defRPr/>
            </a:pPr>
            <a:r>
              <a:rPr lang="en-US"/>
              <a:t>Easter</a:t>
            </a:r>
          </a:p>
          <a:p>
            <a:pPr eaLnBrk="1" hangingPunct="1">
              <a:defRPr/>
            </a:pPr>
            <a:r>
              <a:rPr lang="en-US"/>
              <a:t>So, each Sunday is a “little Easter”!</a:t>
            </a:r>
          </a:p>
        </p:txBody>
      </p:sp>
      <p:pic>
        <p:nvPicPr>
          <p:cNvPr id="9220" name="Picture 5" descr="http://3.bp.blogspot.com/_nQ-gUcp2O4c/SHgxl_dN7bI/AAAAAAAAAS4/abqbN3mMbnc/s400/Eucharis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35388"/>
            <a:ext cx="21304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C:\Users\srmaryangela\AppData\Local\Microsoft\Windows\Temporary Internet Files\Content.IE5\G97Z0FX9\MCSO01902_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1087438"/>
            <a:ext cx="1193800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day did Jews “keep holy?”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11163" y="163195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Sabbath</a:t>
            </a:r>
          </a:p>
          <a:p>
            <a:pPr lvl="1" eaLnBrk="1" hangingPunct="1">
              <a:defRPr/>
            </a:pPr>
            <a:r>
              <a:rPr lang="en-US"/>
              <a:t>Saturday, why?</a:t>
            </a:r>
          </a:p>
          <a:p>
            <a:pPr lvl="1" eaLnBrk="1" hangingPunct="1">
              <a:defRPr/>
            </a:pPr>
            <a:r>
              <a:rPr lang="en-US"/>
              <a:t>What happened on the Saturday of the days of Creation?</a:t>
            </a:r>
          </a:p>
          <a:p>
            <a:pPr eaLnBrk="1" hangingPunct="1">
              <a:defRPr/>
            </a:pPr>
            <a:r>
              <a:rPr lang="en-US"/>
              <a:t>God “rested on the Sabbath and made it holy”</a:t>
            </a:r>
          </a:p>
        </p:txBody>
      </p:sp>
      <p:pic>
        <p:nvPicPr>
          <p:cNvPr id="5124" name="Picture 1" descr="C:\Users\srmaryangela\AppData\Local\Microsoft\Windows\Temporary Internet Files\Content.IE5\UQR9UARN\MCj0437457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4276725"/>
            <a:ext cx="1789113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5" y="4692650"/>
            <a:ext cx="1828800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 descr="C:\Users\srmaryangela\AppData\Local\Microsoft\Windows\Temporary Internet Files\Content.IE5\UQR9UARN\MCj0289989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241425"/>
            <a:ext cx="1503363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How can we keep Sunday holy?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71575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Go to Mass—of course!</a:t>
            </a:r>
          </a:p>
          <a:p>
            <a:pPr eaLnBrk="1" hangingPunct="1">
              <a:defRPr/>
            </a:pPr>
            <a:r>
              <a:rPr lang="en-US" dirty="0"/>
              <a:t>Take extra time to pray</a:t>
            </a:r>
          </a:p>
          <a:p>
            <a:pPr eaLnBrk="1" hangingPunct="1">
              <a:defRPr/>
            </a:pPr>
            <a:r>
              <a:rPr lang="en-US" dirty="0"/>
              <a:t>Spend time with family</a:t>
            </a:r>
          </a:p>
          <a:p>
            <a:pPr eaLnBrk="1" hangingPunct="1">
              <a:defRPr/>
            </a:pPr>
            <a:r>
              <a:rPr lang="en-US" dirty="0"/>
              <a:t>Try not to do unnecessary work 	      (making meals, setting the table and taking out trash are fine)</a:t>
            </a:r>
          </a:p>
          <a:p>
            <a:pPr lvl="1" eaLnBrk="1" hangingPunct="1">
              <a:defRPr/>
            </a:pPr>
            <a:r>
              <a:rPr lang="en-US" dirty="0"/>
              <a:t>Sometimes adults need to work (doctors, nurses)</a:t>
            </a:r>
          </a:p>
          <a:p>
            <a:pPr eaLnBrk="1" hangingPunct="1">
              <a:defRPr/>
            </a:pPr>
            <a:r>
              <a:rPr lang="en-US" dirty="0"/>
              <a:t>Play games and relax</a:t>
            </a:r>
          </a:p>
          <a:p>
            <a:pPr eaLnBrk="1" hangingPunct="1">
              <a:defRPr/>
            </a:pPr>
            <a:r>
              <a:rPr lang="en-US" dirty="0"/>
              <a:t>Do extra kind things for others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(not a day to be selfish!)</a:t>
            </a:r>
          </a:p>
        </p:txBody>
      </p:sp>
      <p:pic>
        <p:nvPicPr>
          <p:cNvPr id="11268" name="Picture 1" descr="C:\Users\srmaryangela\AppData\Local\Microsoft\Windows\Temporary Internet Files\Content.IE5\FIWKAU3M\MCj0435598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1827213"/>
            <a:ext cx="1431925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C:\Users\srmaryangela\AppData\Local\Microsoft\Windows\Temporary Internet Files\Content.IE5\FIWKAU3M\MCj0413440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1208088"/>
            <a:ext cx="1655763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 descr="C:\Users\srmaryangela\AppData\Local\Microsoft\Windows\Temporary Internet Files\Content.IE5\MO4LP6SG\MCj0398161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4986338"/>
            <a:ext cx="182086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323</TotalTime>
  <Words>294</Words>
  <Application>Microsoft Office PowerPoint</Application>
  <PresentationFormat>On-screen Show (4:3)</PresentationFormat>
  <Paragraphs>51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Tahoma</vt:lpstr>
      <vt:lpstr>Wingdings</vt:lpstr>
      <vt:lpstr>Slit</vt:lpstr>
      <vt:lpstr>The Holy Mass</vt:lpstr>
      <vt:lpstr>The Sacrifice at Calvary</vt:lpstr>
      <vt:lpstr>PowerPoint Presentation</vt:lpstr>
      <vt:lpstr>Is Mass a Sacrifice?</vt:lpstr>
      <vt:lpstr>“Do this in remembrance of Me”</vt:lpstr>
      <vt:lpstr>PowerPoint Presentation</vt:lpstr>
      <vt:lpstr>Why do we go to Mass on Sunday?</vt:lpstr>
      <vt:lpstr>What day did Jews “keep holy?”</vt:lpstr>
      <vt:lpstr>How can we keep Sunday holy?</vt:lpstr>
    </vt:vector>
  </TitlesOfParts>
  <Company>Catholic Diocese of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Mass</dc:title>
  <dc:creator>Administrator</dc:creator>
  <cp:lastModifiedBy>Alexis Witiak</cp:lastModifiedBy>
  <cp:revision>28</cp:revision>
  <dcterms:created xsi:type="dcterms:W3CDTF">2009-03-02T22:29:24Z</dcterms:created>
  <dcterms:modified xsi:type="dcterms:W3CDTF">2024-04-10T22:38:15Z</dcterms:modified>
</cp:coreProperties>
</file>