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4" r:id="rId2"/>
    <p:sldId id="266" r:id="rId3"/>
    <p:sldId id="265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403975BC-99AE-4213-A34E-AD79F7AF0B66}">
          <p14:sldIdLst>
            <p14:sldId id="264"/>
            <p14:sldId id="266"/>
            <p14:sldId id="265"/>
            <p14:sldId id="267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252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32" d="100"/>
          <a:sy n="32" d="100"/>
        </p:scale>
        <p:origin x="14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87FB-C14E-44A2-9B36-9770F55A2D65}" type="datetimeFigureOut">
              <a:rPr lang="en-US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F5DE-0722-4C65-A18D-BE34F7D2256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0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75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5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8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3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7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97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83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0F5DE-0722-4C65-A18D-BE34F7D2256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5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1EF4-C5B9-4E1D-A1E9-05052ACEE696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2543-709C-4642-AB6B-CD88313FF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69E15-1029-43AC-8991-F60F7DE4B70C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B0E7-16EC-4EC1-89FB-4B256A456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CE82-1CA0-4E05-B07C-B5EEDC88CA1D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824D-DF14-44B1-8D8C-0F85B24DD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1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5C60-0A00-43F9-8198-5DF1913B83CF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FAB4F-3FF4-4782-B44D-6A4EB0088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99E3-48E9-44BD-B36D-38ABE0838C35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4696-2F05-4400-9EAB-C4271158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4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B58C-775C-42FC-BF14-79AB06E66ABC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8BFB-E18B-4C3D-9E93-255CC2A8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7F4B-B597-45F1-A844-F3CAE68DBE09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3117-5E25-421A-97A6-B9C95ABAA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E812-3EB0-40B1-B6FB-2A203588335C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EB7E-0BD7-4D1A-8305-65422A34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066E-3348-437B-A5E9-A8C4A40AD2C7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8376-F2D3-40BE-BB38-E98BB064B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8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A42BA-FF04-4F63-9FF0-2D9A2865E573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4F0F-3E42-45FC-873E-0CC288AF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FF6C-6E22-4EEC-9B0B-50CDDD956785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35B2-40B7-44FB-B6BF-A1413D46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516A6-FDBC-4934-B4DC-4A4EA5905561}" type="datetimeFigureOut">
              <a:rPr lang="en-US"/>
              <a:pPr>
                <a:defRPr/>
              </a:pPr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4D89F-E221-493F-9A9D-8803CF082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7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solidFill>
            <a:srgbClr val="B61423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rgbClr val="B61423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2828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736725"/>
          </a:xfrm>
        </p:spPr>
        <p:txBody>
          <a:bodyPr/>
          <a:lstStyle/>
          <a:p>
            <a:pPr algn="ctr"/>
            <a:r>
              <a:rPr lang="en-US" altLang="en-US" dirty="0"/>
              <a:t>The Good Shepherd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0543" y="5924550"/>
            <a:ext cx="6400800" cy="876300"/>
          </a:xfrm>
        </p:spPr>
        <p:txBody>
          <a:bodyPr/>
          <a:lstStyle/>
          <a:p>
            <a:r>
              <a:rPr lang="en-US" altLang="en-US" dirty="0"/>
              <a:t>Chapter 21</a:t>
            </a:r>
          </a:p>
        </p:txBody>
      </p:sp>
      <p:pic>
        <p:nvPicPr>
          <p:cNvPr id="2053" name="Picture 5" descr="Shephe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48863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11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Jesus will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Jesus said, “My yoke is easy and My burden is light.”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Jesus helps us to do our hard work.  If we ask His help and work with Him, He will help change our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vices</a:t>
            </a:r>
            <a:r>
              <a:rPr lang="en-US" dirty="0"/>
              <a:t> into </a:t>
            </a:r>
            <a:r>
              <a:rPr lang="en-US" dirty="0">
                <a:solidFill>
                  <a:srgbClr val="C00000"/>
                </a:solidFill>
              </a:rPr>
              <a:t>virtues</a:t>
            </a:r>
            <a:r>
              <a:rPr lang="en-US" dirty="0"/>
              <a:t>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The best way to start doing this is by receiving the Sacrament of Penance.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Effects of Confession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This is what a good confession will do for my soul:</a:t>
            </a:r>
          </a:p>
          <a:p>
            <a:pPr lvl="1"/>
            <a:r>
              <a:rPr lang="en-US" sz="3200"/>
              <a:t>My sins will be forgiven</a:t>
            </a:r>
          </a:p>
          <a:p>
            <a:pPr lvl="1"/>
            <a:r>
              <a:rPr lang="en-US" sz="3200"/>
              <a:t>I will receive grace in my soul</a:t>
            </a:r>
          </a:p>
          <a:p>
            <a:pPr lvl="1"/>
            <a:r>
              <a:rPr lang="en-US" sz="3200"/>
              <a:t>I will be stronger to be a good Christian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4911804"/>
            <a:ext cx="403988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Go, Jesus!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1472619057_6037b2bbb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4038600" cy="268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hepherd%20in%20Wildern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29" y="2438400"/>
            <a:ext cx="4876800" cy="365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2164352388_f3aa708f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421"/>
            <a:ext cx="3712029" cy="22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1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Jesus our Good Shepherd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905000"/>
            <a:ext cx="5873750" cy="4191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/>
              <a:t>	Shepherd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knows his sheep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protects his sheep 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feeds his sheep 	 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finds lost sheep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leads his sheep 		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003300"/>
                </a:solidFill>
              </a:rPr>
              <a:t>lays down his life</a:t>
            </a:r>
            <a:r>
              <a:rPr lang="en-US" altLang="en-US" sz="3200" dirty="0"/>
              <a:t> 	</a:t>
            </a:r>
            <a:r>
              <a:rPr lang="en-US" altLang="en-US" dirty="0"/>
              <a:t>					</a:t>
            </a: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72000" y="1905000"/>
            <a:ext cx="73152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/>
              <a:t>		Jesus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knows us best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protects us from sin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feeds our souls 	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forgives us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leads us to Heaven </a:t>
            </a:r>
          </a:p>
          <a:p>
            <a:pPr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dies for us</a:t>
            </a:r>
            <a:r>
              <a:rPr lang="en-US" altLang="en-US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2361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5" grpId="0" build="p"/>
      <p:bldP spid="307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is our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28932" cy="4525963"/>
          </a:xfrm>
        </p:spPr>
        <p:txBody>
          <a:bodyPr/>
          <a:lstStyle/>
          <a:p>
            <a:r>
              <a:rPr lang="en-US" dirty="0">
                <a:latin typeface="Times" charset="0"/>
                <a:cs typeface="Times" charset="0"/>
              </a:rPr>
              <a:t>Jesus feeds, protects, leads, and strengthens us in the Sacraments. </a:t>
            </a:r>
          </a:p>
          <a:p>
            <a:r>
              <a:rPr lang="en-US">
                <a:latin typeface="Times" charset="0"/>
                <a:cs typeface="Times" charset="0"/>
              </a:rPr>
              <a:t>Jesus laid down His life for us on the cross.</a:t>
            </a:r>
          </a:p>
          <a:p>
            <a:r>
              <a:rPr lang="en-US">
                <a:latin typeface="Times" charset="0"/>
                <a:cs typeface="Times" charset="0"/>
              </a:rPr>
              <a:t>We must be like Jesus the Good Shepherd in our daily lives.</a:t>
            </a:r>
            <a:endParaRPr lang="en-US" dirty="0">
              <a:latin typeface="Times" charset="0"/>
              <a:cs typeface="Times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3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rmaryangela\AppData\Local\Microsoft\Windows\Temporary Internet Files\Content.IE5\3PYW0A4U\MCj029178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4343400"/>
            <a:ext cx="19621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Habits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8525"/>
          </a:xfrm>
        </p:spPr>
        <p:txBody>
          <a:bodyPr/>
          <a:lstStyle/>
          <a:p>
            <a:r>
              <a:rPr lang="en-US" sz="3600"/>
              <a:t>What is a habit?</a:t>
            </a:r>
          </a:p>
          <a:p>
            <a:pPr lvl="1"/>
            <a:r>
              <a:rPr lang="en-US" sz="3200"/>
              <a:t>Something you do all the time without thinking about it.</a:t>
            </a:r>
          </a:p>
          <a:p>
            <a:r>
              <a:rPr lang="en-US" sz="3600"/>
              <a:t>How do we get into habits?</a:t>
            </a:r>
          </a:p>
          <a:p>
            <a:pPr lvl="1"/>
            <a:r>
              <a:rPr lang="en-US" sz="3200"/>
              <a:t>By doing them over and over and over again.</a:t>
            </a:r>
          </a:p>
        </p:txBody>
      </p:sp>
      <p:pic>
        <p:nvPicPr>
          <p:cNvPr id="1031" name="Picture 7" descr="C:\Users\srmaryangela\AppData\Local\Microsoft\Windows\Temporary Internet Files\Content.IE5\ZN17FJPS\MCj0436153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8288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Virtue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A habit of doing good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/>
              <a:t>Examples: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Making your bed every day without being asked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Talking politely to people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Saying your prayers each day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Telling the truth even when it is hard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3200" dirty="0"/>
              <a:t>Others?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08525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A habit of doing bad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dirty="0"/>
              <a:t>Examples: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Talking back to your mom or dad whenever they ask you to do something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Lying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Blaming someone so you don’t get in trouble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Not playing with someone you don’t like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Being selfish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/>
              <a:t>Others?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Virtue or Vice?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-533400" y="1828800"/>
            <a:ext cx="4114800" cy="4708525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en-US"/>
              <a:t>Telling the truth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Obeying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Humility (not proud)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Putting others first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Speaking kindly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Gentleness</a:t>
            </a:r>
          </a:p>
          <a:p>
            <a:pPr algn="r">
              <a:buFont typeface="Wingdings 2" pitchFamily="18" charset="2"/>
              <a:buNone/>
            </a:pPr>
            <a:r>
              <a:rPr lang="en-US"/>
              <a:t>Sharing friends</a:t>
            </a:r>
            <a:endParaRPr lang="en-US" sz="2000"/>
          </a:p>
          <a:p>
            <a:pPr algn="r">
              <a:buFont typeface="Wingdings 2" pitchFamily="18" charset="2"/>
              <a:buNone/>
            </a:pPr>
            <a:r>
              <a:rPr lang="en-US"/>
              <a:t>Working hard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371600"/>
            <a:ext cx="4495800" cy="4708525"/>
          </a:xfrm>
          <a:prstGeom prst="rect">
            <a:avLst/>
          </a:prstGeom>
        </p:spPr>
        <p:txBody>
          <a:bodyPr/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 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Disobeying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Fighting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Lying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Speaking in a mean voice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Jealousy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Selfishness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Pride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Laziness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can we do?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/>
              <a:t>Growing in virtue is hard, it takes work</a:t>
            </a:r>
          </a:p>
          <a:p>
            <a:r>
              <a:rPr lang="en-US"/>
              <a:t>Getting rid of vice is hard, it takes work</a:t>
            </a:r>
          </a:p>
          <a:p>
            <a:r>
              <a:rPr lang="en-US"/>
              <a:t>Why should we do it?  Why shouldn’t we just do what is easy?</a:t>
            </a:r>
          </a:p>
          <a:p>
            <a:pPr lvl="1"/>
            <a:r>
              <a:rPr lang="en-US"/>
              <a:t>Because we love Jesus and we know that He loves us</a:t>
            </a:r>
          </a:p>
          <a:p>
            <a:pPr lvl="1"/>
            <a:r>
              <a:rPr lang="en-US"/>
              <a:t>We will be </a:t>
            </a:r>
            <a:r>
              <a:rPr lang="en-US" u="sng"/>
              <a:t>happier</a:t>
            </a:r>
            <a:r>
              <a:rPr lang="en-US"/>
              <a:t> if we do good than if we do bad</a:t>
            </a:r>
          </a:p>
          <a:p>
            <a:r>
              <a:rPr lang="en-US"/>
              <a:t>How can we grow?</a:t>
            </a:r>
          </a:p>
          <a:p>
            <a:pPr lvl="1"/>
            <a:r>
              <a:rPr lang="en-US"/>
              <a:t>Hard work, trying again and again</a:t>
            </a:r>
          </a:p>
          <a:p>
            <a:pPr lvl="1"/>
            <a:r>
              <a:rPr lang="en-US"/>
              <a:t>Praying for God’s grace to help us grow in virtue</a:t>
            </a:r>
          </a:p>
          <a:p>
            <a:pPr lvl="1"/>
            <a:r>
              <a:rPr lang="en-US"/>
              <a:t>Saying we are sorry to God (Sacrament of Penance)</a:t>
            </a:r>
          </a:p>
          <a:p>
            <a:pPr lvl="1"/>
            <a:r>
              <a:rPr lang="en-US"/>
              <a:t>Saying we are sorry to others</a:t>
            </a:r>
          </a:p>
          <a:p>
            <a:pPr lvl="1"/>
            <a:r>
              <a:rPr lang="en-US"/>
              <a:t>Doing penance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B2B2B2"/>
      </a:dk1>
      <a:lt1>
        <a:srgbClr val="2929FF"/>
      </a:lt1>
      <a:dk2>
        <a:srgbClr val="F9F907"/>
      </a:dk2>
      <a:lt2>
        <a:srgbClr val="EEECE1"/>
      </a:lt2>
      <a:accent1>
        <a:srgbClr val="4F81BD"/>
      </a:accent1>
      <a:accent2>
        <a:srgbClr val="E72739"/>
      </a:accent2>
      <a:accent3>
        <a:srgbClr val="008E40"/>
      </a:accent3>
      <a:accent4>
        <a:srgbClr val="B353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479</Words>
  <Application>Microsoft Office PowerPoint</Application>
  <PresentationFormat>On-screen Show (4:3)</PresentationFormat>
  <Paragraphs>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Lucida Sans</vt:lpstr>
      <vt:lpstr>Times</vt:lpstr>
      <vt:lpstr>Wingdings</vt:lpstr>
      <vt:lpstr>Wingdings 2</vt:lpstr>
      <vt:lpstr>Wingdings 3</vt:lpstr>
      <vt:lpstr>Apex</vt:lpstr>
      <vt:lpstr>The Good Shepherd</vt:lpstr>
      <vt:lpstr>PowerPoint Presentation</vt:lpstr>
      <vt:lpstr>Jesus our Good Shepherd</vt:lpstr>
      <vt:lpstr>Jesus is our Shepherd</vt:lpstr>
      <vt:lpstr>Habits</vt:lpstr>
      <vt:lpstr>Virtue</vt:lpstr>
      <vt:lpstr>Vice</vt:lpstr>
      <vt:lpstr>Virtue or Vice?</vt:lpstr>
      <vt:lpstr>What can we do?</vt:lpstr>
      <vt:lpstr>Jesus will help!</vt:lpstr>
      <vt:lpstr>Effects of Confession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 OR VICE?</dc:title>
  <dc:creator>srmaryangela</dc:creator>
  <cp:lastModifiedBy>Alexis Witiak</cp:lastModifiedBy>
  <cp:revision>18</cp:revision>
  <dcterms:created xsi:type="dcterms:W3CDTF">2009-02-17T02:38:58Z</dcterms:created>
  <dcterms:modified xsi:type="dcterms:W3CDTF">2024-04-10T22:30:02Z</dcterms:modified>
</cp:coreProperties>
</file>