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6" r:id="rId2"/>
    <p:sldId id="262" r:id="rId3"/>
    <p:sldId id="263" r:id="rId4"/>
    <p:sldId id="264" r:id="rId5"/>
    <p:sldId id="265" r:id="rId6"/>
    <p:sldId id="267" r:id="rId7"/>
    <p:sldId id="291" r:id="rId8"/>
    <p:sldId id="268" r:id="rId9"/>
    <p:sldId id="269" r:id="rId10"/>
    <p:sldId id="270" r:id="rId11"/>
    <p:sldId id="273" r:id="rId12"/>
    <p:sldId id="274" r:id="rId13"/>
    <p:sldId id="275" r:id="rId14"/>
    <p:sldId id="276" r:id="rId15"/>
    <p:sldId id="277" r:id="rId16"/>
    <p:sldId id="278" r:id="rId17"/>
    <p:sldId id="279" r:id="rId18"/>
    <p:sldId id="284" r:id="rId19"/>
    <p:sldId id="282" r:id="rId20"/>
    <p:sldId id="281" r:id="rId21"/>
    <p:sldId id="280" r:id="rId22"/>
    <p:sldId id="283" r:id="rId2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4EE1A"/>
    <a:srgbClr val="18CB0F"/>
    <a:srgbClr val="27854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67" autoAdjust="0"/>
    <p:restoredTop sz="94585" autoAdjust="0"/>
  </p:normalViewPr>
  <p:slideViewPr>
    <p:cSldViewPr snapToGrid="0">
      <p:cViewPr varScale="1">
        <p:scale>
          <a:sx n="32" d="100"/>
          <a:sy n="32" d="100"/>
        </p:scale>
        <p:origin x="1412" y="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D4B6F9-EBC9-4B57-8E4C-4E9D08284691}" type="datetimeFigureOut">
              <a:rPr lang="en-US"/>
              <a:t>4/10/2024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140165-8FCF-487C-904C-D61589D07EC6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7237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140165-8FCF-487C-904C-D61589D07EC6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96651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140165-8FCF-487C-904C-D61589D07EC6}" type="slidenum">
              <a:rPr lang="en-US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965921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140165-8FCF-487C-904C-D61589D07EC6}" type="slidenum">
              <a:rPr lang="en-US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73042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140165-8FCF-487C-904C-D61589D07EC6}" type="slidenum">
              <a:rPr lang="en-US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799301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140165-8FCF-487C-904C-D61589D07EC6}" type="slidenum">
              <a:rPr lang="en-US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099560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140165-8FCF-487C-904C-D61589D07EC6}" type="slidenum">
              <a:rPr lang="en-US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273356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140165-8FCF-487C-904C-D61589D07EC6}" type="slidenum">
              <a:rPr lang="en-US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04631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140165-8FCF-487C-904C-D61589D07EC6}" type="slidenum">
              <a:rPr lang="en-US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867620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140165-8FCF-487C-904C-D61589D07EC6}" type="slidenum">
              <a:rPr lang="en-US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3918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140165-8FCF-487C-904C-D61589D07EC6}" type="slidenum">
              <a:rPr lang="en-US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93767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140165-8FCF-487C-904C-D61589D07EC6}" type="slidenum">
              <a:rPr lang="en-US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10305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140165-8FCF-487C-904C-D61589D07EC6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11393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140165-8FCF-487C-904C-D61589D07EC6}" type="slidenum">
              <a:rPr lang="en-US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28516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140165-8FCF-487C-904C-D61589D07EC6}" type="slidenum">
              <a:rPr lang="en-US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6588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140165-8FCF-487C-904C-D61589D07EC6}" type="slidenum">
              <a:rPr lang="en-US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71279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140165-8FCF-487C-904C-D61589D07EC6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0078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140165-8FCF-487C-904C-D61589D07EC6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1475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140165-8FCF-487C-904C-D61589D07EC6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972698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140165-8FCF-487C-904C-D61589D07EC6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443304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140165-8FCF-487C-904C-D61589D07EC6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528588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140165-8FCF-487C-904C-D61589D07EC6}" type="slidenum">
              <a:rPr lang="en-US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62395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140165-8FCF-487C-904C-D61589D07EC6}" type="slidenum">
              <a:rPr lang="en-US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9041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B94722A-3647-4398-8B54-30B630AA339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282647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30175"/>
            <a:ext cx="2057400" cy="599598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30175"/>
            <a:ext cx="6019800" cy="599598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4B1950A-6968-484C-A4CD-B41C97196F4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721929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927CC49-3BBC-4EE9-8D2C-C549E6CB485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265010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1974F38-9791-404F-9244-B60337EAC29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904622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A3B17BF-A487-4C0D-8D05-A78B82AEE1A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034241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9F8B587-B410-4FB4-96FE-D222B6C3744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714684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F8E68AB-43B8-4E8F-B556-BFC8B22B871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212325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1D9EBB9-1AA5-47AC-94CC-E593396160C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944057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C9A30AE-E0AC-4C7D-81FD-32A7814D158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90095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174057C-EA18-403F-B021-C6A2DB4260C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06946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30175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3D19C68-051A-41EC-AB93-B081E8EA369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4.jpe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9.jpeg"/><Relationship Id="rId4" Type="http://schemas.openxmlformats.org/officeDocument/2006/relationships/image" Target="../media/image18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3459163" y="2116138"/>
            <a:ext cx="5684837" cy="1470025"/>
          </a:xfrm>
        </p:spPr>
        <p:txBody>
          <a:bodyPr/>
          <a:lstStyle/>
          <a:p>
            <a:pPr algn="ctr" eaLnBrk="1" hangingPunct="1"/>
            <a:r>
              <a:rPr lang="en-US" altLang="en-US" sz="5400"/>
              <a:t>The Holy Mass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4054475" y="3843338"/>
            <a:ext cx="4437063" cy="1752600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en-US" altLang="en-US"/>
              <a:t>The Perfect Sacrifice</a:t>
            </a:r>
            <a:br>
              <a:rPr lang="en-US" altLang="en-US"/>
            </a:br>
            <a:r>
              <a:rPr lang="en-US" altLang="en-US"/>
              <a:t>Part II</a:t>
            </a:r>
          </a:p>
        </p:txBody>
      </p:sp>
      <p:pic>
        <p:nvPicPr>
          <p:cNvPr id="2052" name="Picture 5" descr="http://www.catholicapologetics.net/images/0002Catholic_Mas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916363" cy="682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Liturgy of the Word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457200" y="1404938"/>
            <a:ext cx="8229600" cy="4525962"/>
          </a:xfrm>
        </p:spPr>
        <p:txBody>
          <a:bodyPr/>
          <a:lstStyle/>
          <a:p>
            <a:r>
              <a:rPr lang="en-US" altLang="en-US">
                <a:solidFill>
                  <a:srgbClr val="FFC000"/>
                </a:solidFill>
              </a:rPr>
              <a:t>Creed (Profession of Faith)</a:t>
            </a:r>
          </a:p>
          <a:p>
            <a:pPr lvl="1"/>
            <a:r>
              <a:rPr lang="en-US" altLang="en-US"/>
              <a:t>The prayer that says what we all believe</a:t>
            </a:r>
          </a:p>
          <a:p>
            <a:pPr lvl="1"/>
            <a:r>
              <a:rPr lang="en-US" altLang="en-US">
                <a:solidFill>
                  <a:srgbClr val="C00000"/>
                </a:solidFill>
              </a:rPr>
              <a:t>Body posture?</a:t>
            </a:r>
            <a:endParaRPr lang="en-US" altLang="en-US"/>
          </a:p>
          <a:p>
            <a:pPr lvl="1"/>
            <a:r>
              <a:rPr lang="en-US" altLang="en-US"/>
              <a:t>Stand to show that we will stand up for our Faith</a:t>
            </a:r>
          </a:p>
          <a:p>
            <a:r>
              <a:rPr lang="en-US" altLang="en-US">
                <a:solidFill>
                  <a:srgbClr val="FFC000"/>
                </a:solidFill>
              </a:rPr>
              <a:t>General Intercessions (Petitions)</a:t>
            </a:r>
          </a:p>
          <a:p>
            <a:pPr lvl="1"/>
            <a:r>
              <a:rPr lang="en-US" altLang="en-US"/>
              <a:t>We stand to pray for the needs of the whole Church</a:t>
            </a:r>
          </a:p>
          <a:p>
            <a:pPr lvl="2"/>
            <a:r>
              <a:rPr lang="en-US" altLang="en-US"/>
              <a:t>Pope, Leaders, Poor/sick/needy, Community needs</a:t>
            </a:r>
          </a:p>
          <a:p>
            <a:endParaRPr lang="en-US" alt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Liturgy of the Eucharist</a:t>
            </a:r>
          </a:p>
        </p:txBody>
      </p:sp>
      <p:sp>
        <p:nvSpPr>
          <p:cNvPr id="16387" name="Content Placeholder 4"/>
          <p:cNvSpPr>
            <a:spLocks noGrp="1"/>
          </p:cNvSpPr>
          <p:nvPr>
            <p:ph idx="1"/>
          </p:nvPr>
        </p:nvSpPr>
        <p:spPr>
          <a:xfrm>
            <a:off x="457200" y="1325563"/>
            <a:ext cx="8229600" cy="4525962"/>
          </a:xfrm>
        </p:spPr>
        <p:txBody>
          <a:bodyPr/>
          <a:lstStyle/>
          <a:p>
            <a:r>
              <a:rPr lang="en-US" altLang="en-US"/>
              <a:t>Offertory</a:t>
            </a:r>
          </a:p>
          <a:p>
            <a:r>
              <a:rPr lang="en-US" altLang="en-US"/>
              <a:t>Holy Holy (Sanctus)</a:t>
            </a:r>
          </a:p>
          <a:p>
            <a:r>
              <a:rPr lang="en-US" altLang="en-US"/>
              <a:t>Eucharistic Prayer</a:t>
            </a:r>
          </a:p>
          <a:p>
            <a:pPr lvl="1"/>
            <a:r>
              <a:rPr lang="en-US" altLang="en-US"/>
              <a:t>Consecration</a:t>
            </a:r>
          </a:p>
          <a:p>
            <a:r>
              <a:rPr lang="en-US" altLang="en-US"/>
              <a:t>Memorial Acclamation/Amen</a:t>
            </a:r>
          </a:p>
          <a:p>
            <a:r>
              <a:rPr lang="en-US" altLang="en-US"/>
              <a:t>Lord’s Prayer</a:t>
            </a:r>
          </a:p>
          <a:p>
            <a:r>
              <a:rPr lang="en-US" altLang="en-US"/>
              <a:t>Lamb of God (Agnus Dei)</a:t>
            </a:r>
          </a:p>
          <a:p>
            <a:r>
              <a:rPr lang="en-US" altLang="en-US"/>
              <a:t>Communion</a:t>
            </a:r>
          </a:p>
          <a:p>
            <a:r>
              <a:rPr lang="en-US" altLang="en-US"/>
              <a:t>Prayer after Communion</a:t>
            </a:r>
          </a:p>
          <a:p>
            <a:endParaRPr lang="en-US" altLang="en-US"/>
          </a:p>
        </p:txBody>
      </p:sp>
      <p:pic>
        <p:nvPicPr>
          <p:cNvPr id="16388" name="Picture 2" descr="http://religion-cults.com/eucharist/Eucharist-12g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84900" y="1401763"/>
            <a:ext cx="2857500" cy="426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Offertory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When we offer the bread and wine…</a:t>
            </a:r>
          </a:p>
          <a:p>
            <a:r>
              <a:rPr lang="en-US" altLang="en-US"/>
              <a:t>We offer our hearts to God!</a:t>
            </a:r>
          </a:p>
        </p:txBody>
      </p:sp>
      <p:pic>
        <p:nvPicPr>
          <p:cNvPr id="17412" name="Picture 2" descr="C:\Users\srmaryangela\Desktop\2009 Mass photos\Mass06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8525" y="3005138"/>
            <a:ext cx="4964113" cy="3722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Holy, Holy, Holy (Sanctus)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We sing what the angels are singing in Heaven!</a:t>
            </a:r>
          </a:p>
        </p:txBody>
      </p:sp>
      <p:pic>
        <p:nvPicPr>
          <p:cNvPr id="18436" name="Picture 4" descr="http://www.earthangel4peace.com/images/Angels_Singing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2978150"/>
            <a:ext cx="5099050" cy="3238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Eucharistic Prayer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Eucharist means </a:t>
            </a:r>
            <a:r>
              <a:rPr lang="en-US" altLang="en-US">
                <a:solidFill>
                  <a:srgbClr val="FFFF00"/>
                </a:solidFill>
              </a:rPr>
              <a:t>“Thanksgiving”</a:t>
            </a:r>
          </a:p>
          <a:p>
            <a:r>
              <a:rPr lang="en-US" altLang="en-US"/>
              <a:t>This prayer thanks God for giving us Jesus to die and rise for us</a:t>
            </a:r>
          </a:p>
        </p:txBody>
      </p:sp>
      <p:pic>
        <p:nvPicPr>
          <p:cNvPr id="19460" name="Picture 2" descr="http://bp2.blogger.com/_pLeGKPujZ_0/R8M5ZSPQPoI/AAAAAAAABlY/POQfZMyK3eY/s400/eucharist-angel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3050" y="3324225"/>
            <a:ext cx="3295650" cy="3195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Consecration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5167313" cy="4525963"/>
          </a:xfrm>
        </p:spPr>
        <p:txBody>
          <a:bodyPr/>
          <a:lstStyle/>
          <a:p>
            <a:r>
              <a:rPr lang="en-US" altLang="en-US"/>
              <a:t>In the </a:t>
            </a:r>
            <a:r>
              <a:rPr lang="en-US" altLang="en-US">
                <a:solidFill>
                  <a:srgbClr val="C00000"/>
                </a:solidFill>
              </a:rPr>
              <a:t>Consecration </a:t>
            </a:r>
            <a:r>
              <a:rPr lang="en-US" altLang="en-US"/>
              <a:t>Father says the words of Jesus</a:t>
            </a:r>
          </a:p>
          <a:p>
            <a:pPr lvl="1"/>
            <a:r>
              <a:rPr lang="en-US" altLang="en-US">
                <a:solidFill>
                  <a:srgbClr val="C00000"/>
                </a:solidFill>
              </a:rPr>
              <a:t>(bread)  “This is My Body”</a:t>
            </a:r>
          </a:p>
          <a:p>
            <a:pPr lvl="1"/>
            <a:endParaRPr lang="en-US" altLang="en-US">
              <a:solidFill>
                <a:srgbClr val="C00000"/>
              </a:solidFill>
            </a:endParaRPr>
          </a:p>
          <a:p>
            <a:pPr lvl="1">
              <a:buFontTx/>
              <a:buNone/>
            </a:pPr>
            <a:endParaRPr lang="en-US" altLang="en-US">
              <a:solidFill>
                <a:srgbClr val="C00000"/>
              </a:solidFill>
            </a:endParaRPr>
          </a:p>
          <a:p>
            <a:pPr lvl="1"/>
            <a:r>
              <a:rPr lang="en-US" altLang="en-US">
                <a:solidFill>
                  <a:srgbClr val="C00000"/>
                </a:solidFill>
              </a:rPr>
              <a:t>(wine) “This is the cup of My Blood”</a:t>
            </a:r>
          </a:p>
          <a:p>
            <a:endParaRPr lang="en-US" altLang="en-US"/>
          </a:p>
        </p:txBody>
      </p:sp>
      <p:pic>
        <p:nvPicPr>
          <p:cNvPr id="33794" name="Picture 2" descr="C:\Users\srmaryangela\Desktop\2009 Mass photos\Mass09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7300" y="1136650"/>
            <a:ext cx="3670300" cy="275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795" name="Picture 3" descr="C:\Users\srmaryangela\Desktop\2009 Mass photos\Mass12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5375" y="4005263"/>
            <a:ext cx="4238625" cy="2852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37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37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37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37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altLang="en-US"/>
              <a:t>Memorial Acclamation/Amen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5263" y="908050"/>
            <a:ext cx="8229600" cy="4525963"/>
          </a:xfrm>
        </p:spPr>
        <p:txBody>
          <a:bodyPr/>
          <a:lstStyle/>
          <a:p>
            <a:r>
              <a:rPr lang="en-US" altLang="en-US"/>
              <a:t>We sing what we believe:</a:t>
            </a:r>
          </a:p>
          <a:p>
            <a:pPr lvl="1"/>
            <a:r>
              <a:rPr lang="en-US" altLang="en-US">
                <a:solidFill>
                  <a:srgbClr val="FFFF00"/>
                </a:solidFill>
              </a:rPr>
              <a:t>We proclaim your death, O Lord 			and profess your resurrection 			until you come again</a:t>
            </a:r>
          </a:p>
          <a:p>
            <a:r>
              <a:rPr lang="en-US" altLang="en-US"/>
              <a:t>Father holds up Jesus and proclaims the Mystery of Faith:  “Through Him, with Him, in Him, in the unity of the Holy Spirit, all glory and honor is Yours, Almighty Father, forever and ever”</a:t>
            </a:r>
          </a:p>
          <a:p>
            <a:r>
              <a:rPr lang="en-US" altLang="en-US"/>
              <a:t>We sing, </a:t>
            </a:r>
            <a:r>
              <a:rPr lang="en-US" altLang="en-US">
                <a:solidFill>
                  <a:srgbClr val="FFFF00"/>
                </a:solidFill>
              </a:rPr>
              <a:t>“AMEN!” </a:t>
            </a:r>
            <a:r>
              <a:rPr lang="en-US" altLang="en-US"/>
              <a:t>(we believe and agree)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Lord’s Prayer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We pray in the words Jesus taught us</a:t>
            </a:r>
          </a:p>
          <a:p>
            <a:r>
              <a:rPr lang="en-US" altLang="en-US"/>
              <a:t>The Our Father asks God for all we need:</a:t>
            </a:r>
          </a:p>
          <a:p>
            <a:pPr lvl="1"/>
            <a:r>
              <a:rPr lang="en-US" altLang="en-US"/>
              <a:t>Praise God for being our Father</a:t>
            </a:r>
          </a:p>
          <a:p>
            <a:pPr lvl="1"/>
            <a:r>
              <a:rPr lang="en-US" altLang="en-US"/>
              <a:t>Asks God for His will to be done</a:t>
            </a:r>
          </a:p>
          <a:p>
            <a:pPr lvl="1"/>
            <a:r>
              <a:rPr lang="en-US" altLang="en-US"/>
              <a:t>We forgive others and ask forgiveness</a:t>
            </a:r>
          </a:p>
          <a:p>
            <a:pPr lvl="1"/>
            <a:r>
              <a:rPr lang="en-US" altLang="en-US"/>
              <a:t>We ask for our daily bread (</a:t>
            </a:r>
            <a:r>
              <a:rPr lang="en-US" altLang="en-US">
                <a:solidFill>
                  <a:srgbClr val="C00000"/>
                </a:solidFill>
              </a:rPr>
              <a:t>Eucharist!</a:t>
            </a:r>
            <a:r>
              <a:rPr lang="en-US" altLang="en-US"/>
              <a:t> And other graces)</a:t>
            </a:r>
          </a:p>
          <a:p>
            <a:pPr lvl="1"/>
            <a:r>
              <a:rPr lang="en-US" altLang="en-US"/>
              <a:t>We ask to be protected from evil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Sign of Peace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>
          <a:xfrm>
            <a:off x="457200" y="1266825"/>
            <a:ext cx="5329238" cy="4859338"/>
          </a:xfrm>
        </p:spPr>
        <p:txBody>
          <a:bodyPr/>
          <a:lstStyle/>
          <a:p>
            <a:r>
              <a:rPr lang="en-US" altLang="en-US"/>
              <a:t>We show we are at peace with God when we are at peace with all those around us</a:t>
            </a:r>
          </a:p>
          <a:p>
            <a:r>
              <a:rPr lang="en-US" altLang="en-US"/>
              <a:t>Shake everyone’s hand near you</a:t>
            </a:r>
          </a:p>
        </p:txBody>
      </p:sp>
      <p:pic>
        <p:nvPicPr>
          <p:cNvPr id="23556" name="Picture 2" descr="C:\Users\srmaryangela\Desktop\2009 Mass photos\Mass14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7688" y="1684338"/>
            <a:ext cx="31242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Lamb of God (Agnus Dei)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Remember, Jesus died for us like a lamb died for the Jews in Egypt </a:t>
            </a:r>
          </a:p>
          <a:p>
            <a:r>
              <a:rPr lang="en-US" altLang="en-US"/>
              <a:t>His Blood saves us!</a:t>
            </a:r>
          </a:p>
        </p:txBody>
      </p:sp>
      <p:pic>
        <p:nvPicPr>
          <p:cNvPr id="24580" name="Picture 2" descr="http://web.mac.com/cicdc/iWeb/KStreet/CICpod/F055EBBB-D082-4CF5-8900-65B09D9DC2A3_files/lamb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3163" y="3543300"/>
            <a:ext cx="4754562" cy="331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Introductory Rites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Entrance Procession (and song)</a:t>
            </a:r>
          </a:p>
          <a:p>
            <a:r>
              <a:rPr lang="en-US" altLang="en-US"/>
              <a:t>Sign of the Cross</a:t>
            </a:r>
          </a:p>
          <a:p>
            <a:r>
              <a:rPr lang="en-US" altLang="en-US"/>
              <a:t>Greeting</a:t>
            </a:r>
          </a:p>
          <a:p>
            <a:r>
              <a:rPr lang="en-US" altLang="en-US"/>
              <a:t>Penitential Rite</a:t>
            </a:r>
          </a:p>
          <a:p>
            <a:pPr lvl="1"/>
            <a:r>
              <a:rPr lang="en-US" altLang="en-US"/>
              <a:t>Confiteor</a:t>
            </a:r>
          </a:p>
          <a:p>
            <a:pPr lvl="1"/>
            <a:r>
              <a:rPr lang="en-US" altLang="en-US"/>
              <a:t>Kyrie</a:t>
            </a:r>
          </a:p>
          <a:p>
            <a:r>
              <a:rPr lang="en-US" altLang="en-US"/>
              <a:t>Gloria</a:t>
            </a:r>
          </a:p>
          <a:p>
            <a:r>
              <a:rPr lang="en-US" altLang="en-US"/>
              <a:t>Opening Prayer</a:t>
            </a:r>
          </a:p>
        </p:txBody>
      </p:sp>
      <p:pic>
        <p:nvPicPr>
          <p:cNvPr id="614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7125" y="2114550"/>
            <a:ext cx="3394075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Communion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>
          <a:xfrm>
            <a:off x="417513" y="1600200"/>
            <a:ext cx="8229600" cy="4525963"/>
          </a:xfrm>
        </p:spPr>
        <p:txBody>
          <a:bodyPr/>
          <a:lstStyle/>
          <a:p>
            <a:r>
              <a:rPr lang="en-US" altLang="en-US"/>
              <a:t>We receive Jesus into our souls!!!!!!!!!! </a:t>
            </a:r>
            <a:r>
              <a:rPr lang="en-US" altLang="en-US">
                <a:sym typeface="Wingdings" panose="05000000000000000000" pitchFamily="2" charset="2"/>
              </a:rPr>
              <a:t></a:t>
            </a:r>
          </a:p>
        </p:txBody>
      </p:sp>
      <p:pic>
        <p:nvPicPr>
          <p:cNvPr id="31746" name="Picture 2" descr="C:\Users\srmaryangela\Desktop\2009 Mass photos\Mass0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95950" y="2262188"/>
            <a:ext cx="3081338" cy="443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47" name="Picture 3" descr="C:\Users\srmaryangela\Desktop\2009 Mass photos\Mass15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0363" y="3082925"/>
            <a:ext cx="2598737" cy="3122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48" name="Picture 4" descr="C:\Users\srmaryangela\Desktop\2009 Mass photos\Mass18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260600"/>
            <a:ext cx="2743200" cy="3133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17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17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17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17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17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17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1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Prayer after Communion</a:t>
            </a:r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>
          <a:xfrm>
            <a:off x="3540125" y="1600200"/>
            <a:ext cx="5146675" cy="4525963"/>
          </a:xfrm>
        </p:spPr>
        <p:txBody>
          <a:bodyPr/>
          <a:lstStyle/>
          <a:p>
            <a:r>
              <a:rPr lang="en-US" altLang="en-US">
                <a:sym typeface="Wingdings" panose="05000000000000000000" pitchFamily="2" charset="2"/>
              </a:rPr>
              <a:t>We take time to thank and praise Him</a:t>
            </a:r>
          </a:p>
          <a:p>
            <a:r>
              <a:rPr lang="en-US" altLang="en-US"/>
              <a:t>We stand and Father closes with a prayer after we receive Jesus and to prepare for the end of Mass.</a:t>
            </a:r>
          </a:p>
        </p:txBody>
      </p:sp>
      <p:pic>
        <p:nvPicPr>
          <p:cNvPr id="26628" name="Picture 2" descr="C:\Users\srmaryangela\Desktop\2009 Mass photos\Mass24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801813"/>
            <a:ext cx="3451225" cy="3433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>
          <a:xfrm>
            <a:off x="457200" y="-65088"/>
            <a:ext cx="8229600" cy="1143001"/>
          </a:xfrm>
        </p:spPr>
        <p:txBody>
          <a:bodyPr/>
          <a:lstStyle/>
          <a:p>
            <a:r>
              <a:rPr lang="en-US" altLang="en-US"/>
              <a:t>Concluding Rite</a:t>
            </a:r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>
          <a:xfrm>
            <a:off x="457200" y="947738"/>
            <a:ext cx="8229600" cy="4525962"/>
          </a:xfrm>
        </p:spPr>
        <p:txBody>
          <a:bodyPr/>
          <a:lstStyle/>
          <a:p>
            <a:r>
              <a:rPr lang="en-US" altLang="en-US"/>
              <a:t>Blessing</a:t>
            </a:r>
          </a:p>
          <a:p>
            <a:r>
              <a:rPr lang="en-US" altLang="en-US"/>
              <a:t>Dismissal – “The Mass is ended, </a:t>
            </a:r>
            <a:r>
              <a:rPr lang="en-US" altLang="en-US" b="1">
                <a:solidFill>
                  <a:srgbClr val="24EE1A"/>
                </a:solidFill>
              </a:rPr>
              <a:t>GO</a:t>
            </a:r>
            <a:r>
              <a:rPr lang="en-US" altLang="en-US"/>
              <a:t> in peace to love and serve the Lord.”</a:t>
            </a:r>
          </a:p>
          <a:p>
            <a:pPr lvl="1"/>
            <a:r>
              <a:rPr lang="en-US" altLang="en-US"/>
              <a:t>The LONGEST part of Mass!</a:t>
            </a:r>
          </a:p>
        </p:txBody>
      </p:sp>
      <p:pic>
        <p:nvPicPr>
          <p:cNvPr id="27652" name="Picture 2" descr="C:\Users\srmaryangela\Desktop\2009 Mass photos\Mass17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3900" y="3043238"/>
            <a:ext cx="5086350" cy="3814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457200" y="130175"/>
            <a:ext cx="8501063" cy="1143000"/>
          </a:xfrm>
        </p:spPr>
        <p:txBody>
          <a:bodyPr/>
          <a:lstStyle/>
          <a:p>
            <a:r>
              <a:rPr lang="en-US" altLang="en-US"/>
              <a:t>Entrance Procession (and Song)</a:t>
            </a:r>
          </a:p>
        </p:txBody>
      </p:sp>
      <p:sp>
        <p:nvSpPr>
          <p:cNvPr id="11267" name="Content Placeholder 3"/>
          <p:cNvSpPr>
            <a:spLocks noGrp="1"/>
          </p:cNvSpPr>
          <p:nvPr>
            <p:ph sz="half" idx="2"/>
          </p:nvPr>
        </p:nvSpPr>
        <p:spPr>
          <a:xfrm>
            <a:off x="204788" y="1471613"/>
            <a:ext cx="4038600" cy="4525962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/>
              <a:t>The entrance procession takes us into Heaven,</a:t>
            </a:r>
          </a:p>
          <a:p>
            <a:pPr>
              <a:buFontTx/>
              <a:buNone/>
            </a:pPr>
            <a:r>
              <a:rPr lang="en-US" altLang="en-US"/>
              <a:t>	singing songs of praise to God our Father.</a:t>
            </a:r>
          </a:p>
        </p:txBody>
      </p:sp>
      <p:pic>
        <p:nvPicPr>
          <p:cNvPr id="21506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471988" y="1117600"/>
            <a:ext cx="4286250" cy="5715000"/>
          </a:xfrm>
          <a:noFill/>
        </p:spPr>
      </p:pic>
      <p:grpSp>
        <p:nvGrpSpPr>
          <p:cNvPr id="7173" name="Group 8"/>
          <p:cNvGrpSpPr>
            <a:grpSpLocks noChangeAspect="1"/>
          </p:cNvGrpSpPr>
          <p:nvPr/>
        </p:nvGrpSpPr>
        <p:grpSpPr bwMode="auto">
          <a:xfrm>
            <a:off x="1389063" y="4521200"/>
            <a:ext cx="1820862" cy="1682750"/>
            <a:chOff x="875" y="2848"/>
            <a:chExt cx="1147" cy="1060"/>
          </a:xfrm>
        </p:grpSpPr>
        <p:sp>
          <p:nvSpPr>
            <p:cNvPr id="7174" name="AutoShape 7"/>
            <p:cNvSpPr>
              <a:spLocks noChangeAspect="1" noChangeArrowheads="1" noTextEdit="1"/>
            </p:cNvSpPr>
            <p:nvPr/>
          </p:nvSpPr>
          <p:spPr bwMode="auto">
            <a:xfrm>
              <a:off x="875" y="2848"/>
              <a:ext cx="1147" cy="10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75" name="Freeform 9"/>
            <p:cNvSpPr>
              <a:spLocks/>
            </p:cNvSpPr>
            <p:nvPr/>
          </p:nvSpPr>
          <p:spPr bwMode="auto">
            <a:xfrm>
              <a:off x="1164" y="2848"/>
              <a:ext cx="563" cy="921"/>
            </a:xfrm>
            <a:custGeom>
              <a:avLst/>
              <a:gdLst>
                <a:gd name="T0" fmla="*/ 1 w 1126"/>
                <a:gd name="T1" fmla="*/ 1 h 1841"/>
                <a:gd name="T2" fmla="*/ 1 w 1126"/>
                <a:gd name="T3" fmla="*/ 1 h 1841"/>
                <a:gd name="T4" fmla="*/ 1 w 1126"/>
                <a:gd name="T5" fmla="*/ 1 h 1841"/>
                <a:gd name="T6" fmla="*/ 1 w 1126"/>
                <a:gd name="T7" fmla="*/ 1 h 1841"/>
                <a:gd name="T8" fmla="*/ 1 w 1126"/>
                <a:gd name="T9" fmla="*/ 1 h 1841"/>
                <a:gd name="T10" fmla="*/ 1 w 1126"/>
                <a:gd name="T11" fmla="*/ 1 h 1841"/>
                <a:gd name="T12" fmla="*/ 1 w 1126"/>
                <a:gd name="T13" fmla="*/ 1 h 1841"/>
                <a:gd name="T14" fmla="*/ 1 w 1126"/>
                <a:gd name="T15" fmla="*/ 1 h 1841"/>
                <a:gd name="T16" fmla="*/ 1 w 1126"/>
                <a:gd name="T17" fmla="*/ 1 h 1841"/>
                <a:gd name="T18" fmla="*/ 1 w 1126"/>
                <a:gd name="T19" fmla="*/ 1 h 1841"/>
                <a:gd name="T20" fmla="*/ 1 w 1126"/>
                <a:gd name="T21" fmla="*/ 1 h 1841"/>
                <a:gd name="T22" fmla="*/ 1 w 1126"/>
                <a:gd name="T23" fmla="*/ 1 h 1841"/>
                <a:gd name="T24" fmla="*/ 1 w 1126"/>
                <a:gd name="T25" fmla="*/ 1 h 1841"/>
                <a:gd name="T26" fmla="*/ 1 w 1126"/>
                <a:gd name="T27" fmla="*/ 1 h 1841"/>
                <a:gd name="T28" fmla="*/ 1 w 1126"/>
                <a:gd name="T29" fmla="*/ 1 h 1841"/>
                <a:gd name="T30" fmla="*/ 1 w 1126"/>
                <a:gd name="T31" fmla="*/ 1 h 1841"/>
                <a:gd name="T32" fmla="*/ 1 w 1126"/>
                <a:gd name="T33" fmla="*/ 1 h 1841"/>
                <a:gd name="T34" fmla="*/ 1 w 1126"/>
                <a:gd name="T35" fmla="*/ 0 h 1841"/>
                <a:gd name="T36" fmla="*/ 1 w 1126"/>
                <a:gd name="T37" fmla="*/ 1 h 1841"/>
                <a:gd name="T38" fmla="*/ 1 w 1126"/>
                <a:gd name="T39" fmla="*/ 1 h 1841"/>
                <a:gd name="T40" fmla="*/ 1 w 1126"/>
                <a:gd name="T41" fmla="*/ 1 h 1841"/>
                <a:gd name="T42" fmla="*/ 1 w 1126"/>
                <a:gd name="T43" fmla="*/ 1 h 1841"/>
                <a:gd name="T44" fmla="*/ 1 w 1126"/>
                <a:gd name="T45" fmla="*/ 1 h 1841"/>
                <a:gd name="T46" fmla="*/ 1 w 1126"/>
                <a:gd name="T47" fmla="*/ 1 h 1841"/>
                <a:gd name="T48" fmla="*/ 1 w 1126"/>
                <a:gd name="T49" fmla="*/ 1 h 1841"/>
                <a:gd name="T50" fmla="*/ 1 w 1126"/>
                <a:gd name="T51" fmla="*/ 1 h 1841"/>
                <a:gd name="T52" fmla="*/ 1 w 1126"/>
                <a:gd name="T53" fmla="*/ 1 h 1841"/>
                <a:gd name="T54" fmla="*/ 1 w 1126"/>
                <a:gd name="T55" fmla="*/ 1 h 1841"/>
                <a:gd name="T56" fmla="*/ 1 w 1126"/>
                <a:gd name="T57" fmla="*/ 1 h 1841"/>
                <a:gd name="T58" fmla="*/ 1 w 1126"/>
                <a:gd name="T59" fmla="*/ 1 h 1841"/>
                <a:gd name="T60" fmla="*/ 1 w 1126"/>
                <a:gd name="T61" fmla="*/ 1 h 1841"/>
                <a:gd name="T62" fmla="*/ 1 w 1126"/>
                <a:gd name="T63" fmla="*/ 1 h 1841"/>
                <a:gd name="T64" fmla="*/ 1 w 1126"/>
                <a:gd name="T65" fmla="*/ 1 h 1841"/>
                <a:gd name="T66" fmla="*/ 1 w 1126"/>
                <a:gd name="T67" fmla="*/ 1 h 1841"/>
                <a:gd name="T68" fmla="*/ 1 w 1126"/>
                <a:gd name="T69" fmla="*/ 1 h 1841"/>
                <a:gd name="T70" fmla="*/ 1 w 1126"/>
                <a:gd name="T71" fmla="*/ 1 h 1841"/>
                <a:gd name="T72" fmla="*/ 1 w 1126"/>
                <a:gd name="T73" fmla="*/ 1 h 1841"/>
                <a:gd name="T74" fmla="*/ 1 w 1126"/>
                <a:gd name="T75" fmla="*/ 1 h 1841"/>
                <a:gd name="T76" fmla="*/ 1 w 1126"/>
                <a:gd name="T77" fmla="*/ 1 h 1841"/>
                <a:gd name="T78" fmla="*/ 1 w 1126"/>
                <a:gd name="T79" fmla="*/ 1 h 1841"/>
                <a:gd name="T80" fmla="*/ 1 w 1126"/>
                <a:gd name="T81" fmla="*/ 1 h 1841"/>
                <a:gd name="T82" fmla="*/ 1 w 1126"/>
                <a:gd name="T83" fmla="*/ 1 h 1841"/>
                <a:gd name="T84" fmla="*/ 1 w 1126"/>
                <a:gd name="T85" fmla="*/ 1 h 1841"/>
                <a:gd name="T86" fmla="*/ 1 w 1126"/>
                <a:gd name="T87" fmla="*/ 1 h 1841"/>
                <a:gd name="T88" fmla="*/ 1 w 1126"/>
                <a:gd name="T89" fmla="*/ 1 h 1841"/>
                <a:gd name="T90" fmla="*/ 1 w 1126"/>
                <a:gd name="T91" fmla="*/ 1 h 1841"/>
                <a:gd name="T92" fmla="*/ 1 w 1126"/>
                <a:gd name="T93" fmla="*/ 1 h 1841"/>
                <a:gd name="T94" fmla="*/ 1 w 1126"/>
                <a:gd name="T95" fmla="*/ 1 h 1841"/>
                <a:gd name="T96" fmla="*/ 1 w 1126"/>
                <a:gd name="T97" fmla="*/ 1 h 1841"/>
                <a:gd name="T98" fmla="*/ 1 w 1126"/>
                <a:gd name="T99" fmla="*/ 1 h 1841"/>
                <a:gd name="T100" fmla="*/ 1 w 1126"/>
                <a:gd name="T101" fmla="*/ 1 h 1841"/>
                <a:gd name="T102" fmla="*/ 1 w 1126"/>
                <a:gd name="T103" fmla="*/ 1 h 1841"/>
                <a:gd name="T104" fmla="*/ 1 w 1126"/>
                <a:gd name="T105" fmla="*/ 1 h 1841"/>
                <a:gd name="T106" fmla="*/ 1 w 1126"/>
                <a:gd name="T107" fmla="*/ 1 h 1841"/>
                <a:gd name="T108" fmla="*/ 1 w 1126"/>
                <a:gd name="T109" fmla="*/ 1 h 1841"/>
                <a:gd name="T110" fmla="*/ 1 w 1126"/>
                <a:gd name="T111" fmla="*/ 1 h 1841"/>
                <a:gd name="T112" fmla="*/ 1 w 1126"/>
                <a:gd name="T113" fmla="*/ 1 h 1841"/>
                <a:gd name="T114" fmla="*/ 1 w 1126"/>
                <a:gd name="T115" fmla="*/ 1 h 1841"/>
                <a:gd name="T116" fmla="*/ 1 w 1126"/>
                <a:gd name="T117" fmla="*/ 1 h 1841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1126"/>
                <a:gd name="T178" fmla="*/ 0 h 1841"/>
                <a:gd name="T179" fmla="*/ 1126 w 1126"/>
                <a:gd name="T180" fmla="*/ 1841 h 1841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1126" h="1841">
                  <a:moveTo>
                    <a:pt x="721" y="1841"/>
                  </a:moveTo>
                  <a:lnTo>
                    <a:pt x="788" y="1785"/>
                  </a:lnTo>
                  <a:lnTo>
                    <a:pt x="848" y="1724"/>
                  </a:lnTo>
                  <a:lnTo>
                    <a:pt x="900" y="1658"/>
                  </a:lnTo>
                  <a:lnTo>
                    <a:pt x="946" y="1590"/>
                  </a:lnTo>
                  <a:lnTo>
                    <a:pt x="984" y="1521"/>
                  </a:lnTo>
                  <a:lnTo>
                    <a:pt x="1018" y="1451"/>
                  </a:lnTo>
                  <a:lnTo>
                    <a:pt x="1045" y="1383"/>
                  </a:lnTo>
                  <a:lnTo>
                    <a:pt x="1067" y="1315"/>
                  </a:lnTo>
                  <a:lnTo>
                    <a:pt x="1085" y="1251"/>
                  </a:lnTo>
                  <a:lnTo>
                    <a:pt x="1098" y="1191"/>
                  </a:lnTo>
                  <a:lnTo>
                    <a:pt x="1109" y="1137"/>
                  </a:lnTo>
                  <a:lnTo>
                    <a:pt x="1117" y="1089"/>
                  </a:lnTo>
                  <a:lnTo>
                    <a:pt x="1121" y="1048"/>
                  </a:lnTo>
                  <a:lnTo>
                    <a:pt x="1124" y="1017"/>
                  </a:lnTo>
                  <a:lnTo>
                    <a:pt x="1126" y="995"/>
                  </a:lnTo>
                  <a:lnTo>
                    <a:pt x="1126" y="985"/>
                  </a:lnTo>
                  <a:lnTo>
                    <a:pt x="1126" y="983"/>
                  </a:lnTo>
                  <a:lnTo>
                    <a:pt x="1126" y="979"/>
                  </a:lnTo>
                  <a:lnTo>
                    <a:pt x="1118" y="861"/>
                  </a:lnTo>
                  <a:lnTo>
                    <a:pt x="1101" y="750"/>
                  </a:lnTo>
                  <a:lnTo>
                    <a:pt x="1074" y="648"/>
                  </a:lnTo>
                  <a:lnTo>
                    <a:pt x="1041" y="554"/>
                  </a:lnTo>
                  <a:lnTo>
                    <a:pt x="1003" y="468"/>
                  </a:lnTo>
                  <a:lnTo>
                    <a:pt x="960" y="389"/>
                  </a:lnTo>
                  <a:lnTo>
                    <a:pt x="914" y="320"/>
                  </a:lnTo>
                  <a:lnTo>
                    <a:pt x="867" y="258"/>
                  </a:lnTo>
                  <a:lnTo>
                    <a:pt x="820" y="203"/>
                  </a:lnTo>
                  <a:lnTo>
                    <a:pt x="774" y="156"/>
                  </a:lnTo>
                  <a:lnTo>
                    <a:pt x="730" y="115"/>
                  </a:lnTo>
                  <a:lnTo>
                    <a:pt x="691" y="83"/>
                  </a:lnTo>
                  <a:lnTo>
                    <a:pt x="657" y="58"/>
                  </a:lnTo>
                  <a:lnTo>
                    <a:pt x="629" y="38"/>
                  </a:lnTo>
                  <a:lnTo>
                    <a:pt x="611" y="27"/>
                  </a:lnTo>
                  <a:lnTo>
                    <a:pt x="602" y="21"/>
                  </a:lnTo>
                  <a:lnTo>
                    <a:pt x="570" y="0"/>
                  </a:lnTo>
                  <a:lnTo>
                    <a:pt x="537" y="21"/>
                  </a:lnTo>
                  <a:lnTo>
                    <a:pt x="450" y="78"/>
                  </a:lnTo>
                  <a:lnTo>
                    <a:pt x="373" y="142"/>
                  </a:lnTo>
                  <a:lnTo>
                    <a:pt x="305" y="210"/>
                  </a:lnTo>
                  <a:lnTo>
                    <a:pt x="246" y="281"/>
                  </a:lnTo>
                  <a:lnTo>
                    <a:pt x="195" y="354"/>
                  </a:lnTo>
                  <a:lnTo>
                    <a:pt x="151" y="427"/>
                  </a:lnTo>
                  <a:lnTo>
                    <a:pt x="114" y="500"/>
                  </a:lnTo>
                  <a:lnTo>
                    <a:pt x="85" y="570"/>
                  </a:lnTo>
                  <a:lnTo>
                    <a:pt x="60" y="638"/>
                  </a:lnTo>
                  <a:lnTo>
                    <a:pt x="41" y="702"/>
                  </a:lnTo>
                  <a:lnTo>
                    <a:pt x="27" y="759"/>
                  </a:lnTo>
                  <a:lnTo>
                    <a:pt x="15" y="810"/>
                  </a:lnTo>
                  <a:lnTo>
                    <a:pt x="8" y="853"/>
                  </a:lnTo>
                  <a:lnTo>
                    <a:pt x="4" y="886"/>
                  </a:lnTo>
                  <a:lnTo>
                    <a:pt x="2" y="909"/>
                  </a:lnTo>
                  <a:lnTo>
                    <a:pt x="0" y="919"/>
                  </a:lnTo>
                  <a:lnTo>
                    <a:pt x="28" y="908"/>
                  </a:lnTo>
                  <a:lnTo>
                    <a:pt x="53" y="898"/>
                  </a:lnTo>
                  <a:lnTo>
                    <a:pt x="76" y="888"/>
                  </a:lnTo>
                  <a:lnTo>
                    <a:pt x="98" y="879"/>
                  </a:lnTo>
                  <a:lnTo>
                    <a:pt x="116" y="873"/>
                  </a:lnTo>
                  <a:lnTo>
                    <a:pt x="128" y="869"/>
                  </a:lnTo>
                  <a:lnTo>
                    <a:pt x="136" y="865"/>
                  </a:lnTo>
                  <a:lnTo>
                    <a:pt x="140" y="864"/>
                  </a:lnTo>
                  <a:lnTo>
                    <a:pt x="141" y="858"/>
                  </a:lnTo>
                  <a:lnTo>
                    <a:pt x="143" y="842"/>
                  </a:lnTo>
                  <a:lnTo>
                    <a:pt x="148" y="818"/>
                  </a:lnTo>
                  <a:lnTo>
                    <a:pt x="155" y="787"/>
                  </a:lnTo>
                  <a:lnTo>
                    <a:pt x="164" y="748"/>
                  </a:lnTo>
                  <a:lnTo>
                    <a:pt x="177" y="703"/>
                  </a:lnTo>
                  <a:lnTo>
                    <a:pt x="193" y="654"/>
                  </a:lnTo>
                  <a:lnTo>
                    <a:pt x="214" y="600"/>
                  </a:lnTo>
                  <a:lnTo>
                    <a:pt x="238" y="545"/>
                  </a:lnTo>
                  <a:lnTo>
                    <a:pt x="268" y="486"/>
                  </a:lnTo>
                  <a:lnTo>
                    <a:pt x="302" y="427"/>
                  </a:lnTo>
                  <a:lnTo>
                    <a:pt x="343" y="369"/>
                  </a:lnTo>
                  <a:lnTo>
                    <a:pt x="389" y="310"/>
                  </a:lnTo>
                  <a:lnTo>
                    <a:pt x="442" y="253"/>
                  </a:lnTo>
                  <a:lnTo>
                    <a:pt x="502" y="199"/>
                  </a:lnTo>
                  <a:lnTo>
                    <a:pt x="568" y="150"/>
                  </a:lnTo>
                  <a:lnTo>
                    <a:pt x="590" y="166"/>
                  </a:lnTo>
                  <a:lnTo>
                    <a:pt x="616" y="187"/>
                  </a:lnTo>
                  <a:lnTo>
                    <a:pt x="646" y="213"/>
                  </a:lnTo>
                  <a:lnTo>
                    <a:pt x="678" y="243"/>
                  </a:lnTo>
                  <a:lnTo>
                    <a:pt x="712" y="279"/>
                  </a:lnTo>
                  <a:lnTo>
                    <a:pt x="747" y="319"/>
                  </a:lnTo>
                  <a:lnTo>
                    <a:pt x="783" y="363"/>
                  </a:lnTo>
                  <a:lnTo>
                    <a:pt x="818" y="412"/>
                  </a:lnTo>
                  <a:lnTo>
                    <a:pt x="852" y="468"/>
                  </a:lnTo>
                  <a:lnTo>
                    <a:pt x="885" y="527"/>
                  </a:lnTo>
                  <a:lnTo>
                    <a:pt x="914" y="590"/>
                  </a:lnTo>
                  <a:lnTo>
                    <a:pt x="941" y="659"/>
                  </a:lnTo>
                  <a:lnTo>
                    <a:pt x="962" y="732"/>
                  </a:lnTo>
                  <a:lnTo>
                    <a:pt x="980" y="810"/>
                  </a:lnTo>
                  <a:lnTo>
                    <a:pt x="991" y="893"/>
                  </a:lnTo>
                  <a:lnTo>
                    <a:pt x="997" y="981"/>
                  </a:lnTo>
                  <a:lnTo>
                    <a:pt x="996" y="994"/>
                  </a:lnTo>
                  <a:lnTo>
                    <a:pt x="994" y="1017"/>
                  </a:lnTo>
                  <a:lnTo>
                    <a:pt x="989" y="1050"/>
                  </a:lnTo>
                  <a:lnTo>
                    <a:pt x="982" y="1090"/>
                  </a:lnTo>
                  <a:lnTo>
                    <a:pt x="974" y="1136"/>
                  </a:lnTo>
                  <a:lnTo>
                    <a:pt x="962" y="1189"/>
                  </a:lnTo>
                  <a:lnTo>
                    <a:pt x="947" y="1246"/>
                  </a:lnTo>
                  <a:lnTo>
                    <a:pt x="929" y="1305"/>
                  </a:lnTo>
                  <a:lnTo>
                    <a:pt x="906" y="1366"/>
                  </a:lnTo>
                  <a:lnTo>
                    <a:pt x="881" y="1430"/>
                  </a:lnTo>
                  <a:lnTo>
                    <a:pt x="850" y="1492"/>
                  </a:lnTo>
                  <a:lnTo>
                    <a:pt x="814" y="1553"/>
                  </a:lnTo>
                  <a:lnTo>
                    <a:pt x="772" y="1612"/>
                  </a:lnTo>
                  <a:lnTo>
                    <a:pt x="725" y="1667"/>
                  </a:lnTo>
                  <a:lnTo>
                    <a:pt x="672" y="1717"/>
                  </a:lnTo>
                  <a:lnTo>
                    <a:pt x="613" y="1762"/>
                  </a:lnTo>
                  <a:lnTo>
                    <a:pt x="616" y="1764"/>
                  </a:lnTo>
                  <a:lnTo>
                    <a:pt x="621" y="1770"/>
                  </a:lnTo>
                  <a:lnTo>
                    <a:pt x="631" y="1778"/>
                  </a:lnTo>
                  <a:lnTo>
                    <a:pt x="643" y="1788"/>
                  </a:lnTo>
                  <a:lnTo>
                    <a:pt x="658" y="1801"/>
                  </a:lnTo>
                  <a:lnTo>
                    <a:pt x="677" y="1815"/>
                  </a:lnTo>
                  <a:lnTo>
                    <a:pt x="697" y="1827"/>
                  </a:lnTo>
                  <a:lnTo>
                    <a:pt x="721" y="184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76" name="Freeform 10"/>
            <p:cNvSpPr>
              <a:spLocks/>
            </p:cNvSpPr>
            <p:nvPr/>
          </p:nvSpPr>
          <p:spPr bwMode="auto">
            <a:xfrm>
              <a:off x="1179" y="3353"/>
              <a:ext cx="843" cy="553"/>
            </a:xfrm>
            <a:custGeom>
              <a:avLst/>
              <a:gdLst>
                <a:gd name="T0" fmla="*/ 1 w 1686"/>
                <a:gd name="T1" fmla="*/ 0 h 1108"/>
                <a:gd name="T2" fmla="*/ 1 w 1686"/>
                <a:gd name="T3" fmla="*/ 0 h 1108"/>
                <a:gd name="T4" fmla="*/ 1 w 1686"/>
                <a:gd name="T5" fmla="*/ 0 h 1108"/>
                <a:gd name="T6" fmla="*/ 1 w 1686"/>
                <a:gd name="T7" fmla="*/ 0 h 1108"/>
                <a:gd name="T8" fmla="*/ 1 w 1686"/>
                <a:gd name="T9" fmla="*/ 0 h 1108"/>
                <a:gd name="T10" fmla="*/ 1 w 1686"/>
                <a:gd name="T11" fmla="*/ 0 h 1108"/>
                <a:gd name="T12" fmla="*/ 1 w 1686"/>
                <a:gd name="T13" fmla="*/ 0 h 1108"/>
                <a:gd name="T14" fmla="*/ 1 w 1686"/>
                <a:gd name="T15" fmla="*/ 0 h 1108"/>
                <a:gd name="T16" fmla="*/ 1 w 1686"/>
                <a:gd name="T17" fmla="*/ 0 h 1108"/>
                <a:gd name="T18" fmla="*/ 1 w 1686"/>
                <a:gd name="T19" fmla="*/ 0 h 1108"/>
                <a:gd name="T20" fmla="*/ 1 w 1686"/>
                <a:gd name="T21" fmla="*/ 0 h 1108"/>
                <a:gd name="T22" fmla="*/ 1 w 1686"/>
                <a:gd name="T23" fmla="*/ 0 h 1108"/>
                <a:gd name="T24" fmla="*/ 1 w 1686"/>
                <a:gd name="T25" fmla="*/ 0 h 1108"/>
                <a:gd name="T26" fmla="*/ 1 w 1686"/>
                <a:gd name="T27" fmla="*/ 0 h 1108"/>
                <a:gd name="T28" fmla="*/ 1 w 1686"/>
                <a:gd name="T29" fmla="*/ 0 h 1108"/>
                <a:gd name="T30" fmla="*/ 1 w 1686"/>
                <a:gd name="T31" fmla="*/ 0 h 1108"/>
                <a:gd name="T32" fmla="*/ 1 w 1686"/>
                <a:gd name="T33" fmla="*/ 0 h 1108"/>
                <a:gd name="T34" fmla="*/ 1 w 1686"/>
                <a:gd name="T35" fmla="*/ 0 h 1108"/>
                <a:gd name="T36" fmla="*/ 1 w 1686"/>
                <a:gd name="T37" fmla="*/ 0 h 1108"/>
                <a:gd name="T38" fmla="*/ 1 w 1686"/>
                <a:gd name="T39" fmla="*/ 0 h 1108"/>
                <a:gd name="T40" fmla="*/ 1 w 1686"/>
                <a:gd name="T41" fmla="*/ 0 h 1108"/>
                <a:gd name="T42" fmla="*/ 1 w 1686"/>
                <a:gd name="T43" fmla="*/ 0 h 1108"/>
                <a:gd name="T44" fmla="*/ 1 w 1686"/>
                <a:gd name="T45" fmla="*/ 0 h 1108"/>
                <a:gd name="T46" fmla="*/ 1 w 1686"/>
                <a:gd name="T47" fmla="*/ 0 h 1108"/>
                <a:gd name="T48" fmla="*/ 1 w 1686"/>
                <a:gd name="T49" fmla="*/ 0 h 1108"/>
                <a:gd name="T50" fmla="*/ 1 w 1686"/>
                <a:gd name="T51" fmla="*/ 0 h 1108"/>
                <a:gd name="T52" fmla="*/ 1 w 1686"/>
                <a:gd name="T53" fmla="*/ 0 h 1108"/>
                <a:gd name="T54" fmla="*/ 1 w 1686"/>
                <a:gd name="T55" fmla="*/ 0 h 1108"/>
                <a:gd name="T56" fmla="*/ 1 w 1686"/>
                <a:gd name="T57" fmla="*/ 0 h 1108"/>
                <a:gd name="T58" fmla="*/ 1 w 1686"/>
                <a:gd name="T59" fmla="*/ 0 h 1108"/>
                <a:gd name="T60" fmla="*/ 1 w 1686"/>
                <a:gd name="T61" fmla="*/ 0 h 1108"/>
                <a:gd name="T62" fmla="*/ 1 w 1686"/>
                <a:gd name="T63" fmla="*/ 0 h 1108"/>
                <a:gd name="T64" fmla="*/ 1 w 1686"/>
                <a:gd name="T65" fmla="*/ 0 h 1108"/>
                <a:gd name="T66" fmla="*/ 1 w 1686"/>
                <a:gd name="T67" fmla="*/ 0 h 1108"/>
                <a:gd name="T68" fmla="*/ 1 w 1686"/>
                <a:gd name="T69" fmla="*/ 0 h 1108"/>
                <a:gd name="T70" fmla="*/ 1 w 1686"/>
                <a:gd name="T71" fmla="*/ 0 h 1108"/>
                <a:gd name="T72" fmla="*/ 1 w 1686"/>
                <a:gd name="T73" fmla="*/ 0 h 1108"/>
                <a:gd name="T74" fmla="*/ 1 w 1686"/>
                <a:gd name="T75" fmla="*/ 0 h 1108"/>
                <a:gd name="T76" fmla="*/ 1 w 1686"/>
                <a:gd name="T77" fmla="*/ 0 h 1108"/>
                <a:gd name="T78" fmla="*/ 1 w 1686"/>
                <a:gd name="T79" fmla="*/ 0 h 1108"/>
                <a:gd name="T80" fmla="*/ 1 w 1686"/>
                <a:gd name="T81" fmla="*/ 0 h 1108"/>
                <a:gd name="T82" fmla="*/ 1 w 1686"/>
                <a:gd name="T83" fmla="*/ 0 h 1108"/>
                <a:gd name="T84" fmla="*/ 1 w 1686"/>
                <a:gd name="T85" fmla="*/ 0 h 1108"/>
                <a:gd name="T86" fmla="*/ 1 w 1686"/>
                <a:gd name="T87" fmla="*/ 0 h 1108"/>
                <a:gd name="T88" fmla="*/ 1 w 1686"/>
                <a:gd name="T89" fmla="*/ 0 h 1108"/>
                <a:gd name="T90" fmla="*/ 1 w 1686"/>
                <a:gd name="T91" fmla="*/ 0 h 1108"/>
                <a:gd name="T92" fmla="*/ 1 w 1686"/>
                <a:gd name="T93" fmla="*/ 0 h 1108"/>
                <a:gd name="T94" fmla="*/ 1 w 1686"/>
                <a:gd name="T95" fmla="*/ 0 h 1108"/>
                <a:gd name="T96" fmla="*/ 1 w 1686"/>
                <a:gd name="T97" fmla="*/ 0 h 1108"/>
                <a:gd name="T98" fmla="*/ 1 w 1686"/>
                <a:gd name="T99" fmla="*/ 0 h 1108"/>
                <a:gd name="T100" fmla="*/ 1 w 1686"/>
                <a:gd name="T101" fmla="*/ 0 h 1108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1686"/>
                <a:gd name="T154" fmla="*/ 0 h 1108"/>
                <a:gd name="T155" fmla="*/ 1686 w 1686"/>
                <a:gd name="T156" fmla="*/ 1108 h 1108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1686" h="1108">
                  <a:moveTo>
                    <a:pt x="1136" y="148"/>
                  </a:moveTo>
                  <a:lnTo>
                    <a:pt x="1136" y="147"/>
                  </a:lnTo>
                  <a:lnTo>
                    <a:pt x="1141" y="150"/>
                  </a:lnTo>
                  <a:lnTo>
                    <a:pt x="1154" y="160"/>
                  </a:lnTo>
                  <a:lnTo>
                    <a:pt x="1173" y="177"/>
                  </a:lnTo>
                  <a:lnTo>
                    <a:pt x="1199" y="198"/>
                  </a:lnTo>
                  <a:lnTo>
                    <a:pt x="1227" y="226"/>
                  </a:lnTo>
                  <a:lnTo>
                    <a:pt x="1261" y="260"/>
                  </a:lnTo>
                  <a:lnTo>
                    <a:pt x="1297" y="298"/>
                  </a:lnTo>
                  <a:lnTo>
                    <a:pt x="1333" y="343"/>
                  </a:lnTo>
                  <a:lnTo>
                    <a:pt x="1370" y="392"/>
                  </a:lnTo>
                  <a:lnTo>
                    <a:pt x="1407" y="446"/>
                  </a:lnTo>
                  <a:lnTo>
                    <a:pt x="1443" y="506"/>
                  </a:lnTo>
                  <a:lnTo>
                    <a:pt x="1475" y="571"/>
                  </a:lnTo>
                  <a:lnTo>
                    <a:pt x="1504" y="641"/>
                  </a:lnTo>
                  <a:lnTo>
                    <a:pt x="1528" y="715"/>
                  </a:lnTo>
                  <a:lnTo>
                    <a:pt x="1545" y="793"/>
                  </a:lnTo>
                  <a:lnTo>
                    <a:pt x="1557" y="876"/>
                  </a:lnTo>
                  <a:lnTo>
                    <a:pt x="1545" y="882"/>
                  </a:lnTo>
                  <a:lnTo>
                    <a:pt x="1532" y="887"/>
                  </a:lnTo>
                  <a:lnTo>
                    <a:pt x="1517" y="893"/>
                  </a:lnTo>
                  <a:lnTo>
                    <a:pt x="1500" y="899"/>
                  </a:lnTo>
                  <a:lnTo>
                    <a:pt x="1482" y="906"/>
                  </a:lnTo>
                  <a:lnTo>
                    <a:pt x="1461" y="913"/>
                  </a:lnTo>
                  <a:lnTo>
                    <a:pt x="1441" y="920"/>
                  </a:lnTo>
                  <a:lnTo>
                    <a:pt x="1418" y="927"/>
                  </a:lnTo>
                  <a:lnTo>
                    <a:pt x="1394" y="934"/>
                  </a:lnTo>
                  <a:lnTo>
                    <a:pt x="1369" y="940"/>
                  </a:lnTo>
                  <a:lnTo>
                    <a:pt x="1343" y="946"/>
                  </a:lnTo>
                  <a:lnTo>
                    <a:pt x="1315" y="952"/>
                  </a:lnTo>
                  <a:lnTo>
                    <a:pt x="1286" y="957"/>
                  </a:lnTo>
                  <a:lnTo>
                    <a:pt x="1257" y="962"/>
                  </a:lnTo>
                  <a:lnTo>
                    <a:pt x="1226" y="966"/>
                  </a:lnTo>
                  <a:lnTo>
                    <a:pt x="1195" y="969"/>
                  </a:lnTo>
                  <a:lnTo>
                    <a:pt x="1163" y="972"/>
                  </a:lnTo>
                  <a:lnTo>
                    <a:pt x="1129" y="974"/>
                  </a:lnTo>
                  <a:lnTo>
                    <a:pt x="1096" y="974"/>
                  </a:lnTo>
                  <a:lnTo>
                    <a:pt x="1062" y="973"/>
                  </a:lnTo>
                  <a:lnTo>
                    <a:pt x="1027" y="972"/>
                  </a:lnTo>
                  <a:lnTo>
                    <a:pt x="991" y="968"/>
                  </a:lnTo>
                  <a:lnTo>
                    <a:pt x="956" y="965"/>
                  </a:lnTo>
                  <a:lnTo>
                    <a:pt x="919" y="958"/>
                  </a:lnTo>
                  <a:lnTo>
                    <a:pt x="882" y="951"/>
                  </a:lnTo>
                  <a:lnTo>
                    <a:pt x="845" y="942"/>
                  </a:lnTo>
                  <a:lnTo>
                    <a:pt x="808" y="931"/>
                  </a:lnTo>
                  <a:lnTo>
                    <a:pt x="770" y="919"/>
                  </a:lnTo>
                  <a:lnTo>
                    <a:pt x="733" y="904"/>
                  </a:lnTo>
                  <a:lnTo>
                    <a:pt x="695" y="887"/>
                  </a:lnTo>
                  <a:lnTo>
                    <a:pt x="657" y="869"/>
                  </a:lnTo>
                  <a:lnTo>
                    <a:pt x="620" y="848"/>
                  </a:lnTo>
                  <a:lnTo>
                    <a:pt x="609" y="840"/>
                  </a:lnTo>
                  <a:lnTo>
                    <a:pt x="590" y="825"/>
                  </a:lnTo>
                  <a:lnTo>
                    <a:pt x="564" y="805"/>
                  </a:lnTo>
                  <a:lnTo>
                    <a:pt x="532" y="778"/>
                  </a:lnTo>
                  <a:lnTo>
                    <a:pt x="495" y="746"/>
                  </a:lnTo>
                  <a:lnTo>
                    <a:pt x="454" y="708"/>
                  </a:lnTo>
                  <a:lnTo>
                    <a:pt x="411" y="665"/>
                  </a:lnTo>
                  <a:lnTo>
                    <a:pt x="367" y="617"/>
                  </a:lnTo>
                  <a:lnTo>
                    <a:pt x="323" y="565"/>
                  </a:lnTo>
                  <a:lnTo>
                    <a:pt x="280" y="510"/>
                  </a:lnTo>
                  <a:lnTo>
                    <a:pt x="240" y="450"/>
                  </a:lnTo>
                  <a:lnTo>
                    <a:pt x="204" y="386"/>
                  </a:lnTo>
                  <a:lnTo>
                    <a:pt x="172" y="319"/>
                  </a:lnTo>
                  <a:lnTo>
                    <a:pt x="147" y="250"/>
                  </a:lnTo>
                  <a:lnTo>
                    <a:pt x="129" y="179"/>
                  </a:lnTo>
                  <a:lnTo>
                    <a:pt x="119" y="105"/>
                  </a:lnTo>
                  <a:lnTo>
                    <a:pt x="93" y="117"/>
                  </a:lnTo>
                  <a:lnTo>
                    <a:pt x="68" y="128"/>
                  </a:lnTo>
                  <a:lnTo>
                    <a:pt x="48" y="139"/>
                  </a:lnTo>
                  <a:lnTo>
                    <a:pt x="31" y="148"/>
                  </a:lnTo>
                  <a:lnTo>
                    <a:pt x="18" y="156"/>
                  </a:lnTo>
                  <a:lnTo>
                    <a:pt x="8" y="163"/>
                  </a:lnTo>
                  <a:lnTo>
                    <a:pt x="3" y="167"/>
                  </a:lnTo>
                  <a:lnTo>
                    <a:pt x="0" y="169"/>
                  </a:lnTo>
                  <a:lnTo>
                    <a:pt x="16" y="256"/>
                  </a:lnTo>
                  <a:lnTo>
                    <a:pt x="41" y="339"/>
                  </a:lnTo>
                  <a:lnTo>
                    <a:pt x="72" y="417"/>
                  </a:lnTo>
                  <a:lnTo>
                    <a:pt x="110" y="491"/>
                  </a:lnTo>
                  <a:lnTo>
                    <a:pt x="151" y="559"/>
                  </a:lnTo>
                  <a:lnTo>
                    <a:pt x="196" y="624"/>
                  </a:lnTo>
                  <a:lnTo>
                    <a:pt x="243" y="682"/>
                  </a:lnTo>
                  <a:lnTo>
                    <a:pt x="292" y="737"/>
                  </a:lnTo>
                  <a:lnTo>
                    <a:pt x="340" y="785"/>
                  </a:lnTo>
                  <a:lnTo>
                    <a:pt x="385" y="828"/>
                  </a:lnTo>
                  <a:lnTo>
                    <a:pt x="429" y="864"/>
                  </a:lnTo>
                  <a:lnTo>
                    <a:pt x="467" y="896"/>
                  </a:lnTo>
                  <a:lnTo>
                    <a:pt x="500" y="921"/>
                  </a:lnTo>
                  <a:lnTo>
                    <a:pt x="527" y="939"/>
                  </a:lnTo>
                  <a:lnTo>
                    <a:pt x="544" y="952"/>
                  </a:lnTo>
                  <a:lnTo>
                    <a:pt x="553" y="958"/>
                  </a:lnTo>
                  <a:lnTo>
                    <a:pt x="556" y="959"/>
                  </a:lnTo>
                  <a:lnTo>
                    <a:pt x="559" y="960"/>
                  </a:lnTo>
                  <a:lnTo>
                    <a:pt x="591" y="980"/>
                  </a:lnTo>
                  <a:lnTo>
                    <a:pt x="624" y="997"/>
                  </a:lnTo>
                  <a:lnTo>
                    <a:pt x="656" y="1013"/>
                  </a:lnTo>
                  <a:lnTo>
                    <a:pt x="688" y="1028"/>
                  </a:lnTo>
                  <a:lnTo>
                    <a:pt x="720" y="1041"/>
                  </a:lnTo>
                  <a:lnTo>
                    <a:pt x="753" y="1053"/>
                  </a:lnTo>
                  <a:lnTo>
                    <a:pt x="785" y="1064"/>
                  </a:lnTo>
                  <a:lnTo>
                    <a:pt x="817" y="1073"/>
                  </a:lnTo>
                  <a:lnTo>
                    <a:pt x="850" y="1081"/>
                  </a:lnTo>
                  <a:lnTo>
                    <a:pt x="882" y="1088"/>
                  </a:lnTo>
                  <a:lnTo>
                    <a:pt x="913" y="1094"/>
                  </a:lnTo>
                  <a:lnTo>
                    <a:pt x="945" y="1098"/>
                  </a:lnTo>
                  <a:lnTo>
                    <a:pt x="976" y="1102"/>
                  </a:lnTo>
                  <a:lnTo>
                    <a:pt x="1007" y="1105"/>
                  </a:lnTo>
                  <a:lnTo>
                    <a:pt x="1038" y="1106"/>
                  </a:lnTo>
                  <a:lnTo>
                    <a:pt x="1068" y="1108"/>
                  </a:lnTo>
                  <a:lnTo>
                    <a:pt x="1127" y="1106"/>
                  </a:lnTo>
                  <a:lnTo>
                    <a:pt x="1185" y="1103"/>
                  </a:lnTo>
                  <a:lnTo>
                    <a:pt x="1239" y="1097"/>
                  </a:lnTo>
                  <a:lnTo>
                    <a:pt x="1292" y="1088"/>
                  </a:lnTo>
                  <a:lnTo>
                    <a:pt x="1343" y="1079"/>
                  </a:lnTo>
                  <a:lnTo>
                    <a:pt x="1390" y="1067"/>
                  </a:lnTo>
                  <a:lnTo>
                    <a:pt x="1434" y="1055"/>
                  </a:lnTo>
                  <a:lnTo>
                    <a:pt x="1475" y="1042"/>
                  </a:lnTo>
                  <a:lnTo>
                    <a:pt x="1512" y="1029"/>
                  </a:lnTo>
                  <a:lnTo>
                    <a:pt x="1545" y="1017"/>
                  </a:lnTo>
                  <a:lnTo>
                    <a:pt x="1575" y="1005"/>
                  </a:lnTo>
                  <a:lnTo>
                    <a:pt x="1601" y="993"/>
                  </a:lnTo>
                  <a:lnTo>
                    <a:pt x="1621" y="984"/>
                  </a:lnTo>
                  <a:lnTo>
                    <a:pt x="1638" y="976"/>
                  </a:lnTo>
                  <a:lnTo>
                    <a:pt x="1648" y="972"/>
                  </a:lnTo>
                  <a:lnTo>
                    <a:pt x="1654" y="968"/>
                  </a:lnTo>
                  <a:lnTo>
                    <a:pt x="1686" y="949"/>
                  </a:lnTo>
                  <a:lnTo>
                    <a:pt x="1685" y="911"/>
                  </a:lnTo>
                  <a:lnTo>
                    <a:pt x="1680" y="841"/>
                  </a:lnTo>
                  <a:lnTo>
                    <a:pt x="1672" y="776"/>
                  </a:lnTo>
                  <a:lnTo>
                    <a:pt x="1659" y="712"/>
                  </a:lnTo>
                  <a:lnTo>
                    <a:pt x="1645" y="650"/>
                  </a:lnTo>
                  <a:lnTo>
                    <a:pt x="1625" y="593"/>
                  </a:lnTo>
                  <a:lnTo>
                    <a:pt x="1603" y="536"/>
                  </a:lnTo>
                  <a:lnTo>
                    <a:pt x="1578" y="483"/>
                  </a:lnTo>
                  <a:lnTo>
                    <a:pt x="1551" y="432"/>
                  </a:lnTo>
                  <a:lnTo>
                    <a:pt x="1521" y="383"/>
                  </a:lnTo>
                  <a:lnTo>
                    <a:pt x="1491" y="336"/>
                  </a:lnTo>
                  <a:lnTo>
                    <a:pt x="1459" y="292"/>
                  </a:lnTo>
                  <a:lnTo>
                    <a:pt x="1427" y="251"/>
                  </a:lnTo>
                  <a:lnTo>
                    <a:pt x="1394" y="213"/>
                  </a:lnTo>
                  <a:lnTo>
                    <a:pt x="1362" y="178"/>
                  </a:lnTo>
                  <a:lnTo>
                    <a:pt x="1331" y="147"/>
                  </a:lnTo>
                  <a:lnTo>
                    <a:pt x="1301" y="118"/>
                  </a:lnTo>
                  <a:lnTo>
                    <a:pt x="1272" y="91"/>
                  </a:lnTo>
                  <a:lnTo>
                    <a:pt x="1247" y="69"/>
                  </a:lnTo>
                  <a:lnTo>
                    <a:pt x="1223" y="50"/>
                  </a:lnTo>
                  <a:lnTo>
                    <a:pt x="1202" y="34"/>
                  </a:lnTo>
                  <a:lnTo>
                    <a:pt x="1185" y="20"/>
                  </a:lnTo>
                  <a:lnTo>
                    <a:pt x="1171" y="11"/>
                  </a:lnTo>
                  <a:lnTo>
                    <a:pt x="1162" y="4"/>
                  </a:lnTo>
                  <a:lnTo>
                    <a:pt x="1157" y="0"/>
                  </a:lnTo>
                  <a:lnTo>
                    <a:pt x="1156" y="13"/>
                  </a:lnTo>
                  <a:lnTo>
                    <a:pt x="1154" y="45"/>
                  </a:lnTo>
                  <a:lnTo>
                    <a:pt x="1147" y="92"/>
                  </a:lnTo>
                  <a:lnTo>
                    <a:pt x="1136" y="14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77" name="Freeform 11"/>
            <p:cNvSpPr>
              <a:spLocks/>
            </p:cNvSpPr>
            <p:nvPr/>
          </p:nvSpPr>
          <p:spPr bwMode="auto">
            <a:xfrm>
              <a:off x="875" y="3266"/>
              <a:ext cx="756" cy="639"/>
            </a:xfrm>
            <a:custGeom>
              <a:avLst/>
              <a:gdLst>
                <a:gd name="T0" fmla="*/ 0 w 1513"/>
                <a:gd name="T1" fmla="*/ 1 h 1278"/>
                <a:gd name="T2" fmla="*/ 0 w 1513"/>
                <a:gd name="T3" fmla="*/ 1 h 1278"/>
                <a:gd name="T4" fmla="*/ 0 w 1513"/>
                <a:gd name="T5" fmla="*/ 1 h 1278"/>
                <a:gd name="T6" fmla="*/ 0 w 1513"/>
                <a:gd name="T7" fmla="*/ 1 h 1278"/>
                <a:gd name="T8" fmla="*/ 0 w 1513"/>
                <a:gd name="T9" fmla="*/ 1 h 1278"/>
                <a:gd name="T10" fmla="*/ 0 w 1513"/>
                <a:gd name="T11" fmla="*/ 1 h 1278"/>
                <a:gd name="T12" fmla="*/ 0 w 1513"/>
                <a:gd name="T13" fmla="*/ 1 h 1278"/>
                <a:gd name="T14" fmla="*/ 0 w 1513"/>
                <a:gd name="T15" fmla="*/ 1 h 1278"/>
                <a:gd name="T16" fmla="*/ 0 w 1513"/>
                <a:gd name="T17" fmla="*/ 1 h 1278"/>
                <a:gd name="T18" fmla="*/ 0 w 1513"/>
                <a:gd name="T19" fmla="*/ 1 h 1278"/>
                <a:gd name="T20" fmla="*/ 0 w 1513"/>
                <a:gd name="T21" fmla="*/ 1 h 1278"/>
                <a:gd name="T22" fmla="*/ 0 w 1513"/>
                <a:gd name="T23" fmla="*/ 1 h 1278"/>
                <a:gd name="T24" fmla="*/ 0 w 1513"/>
                <a:gd name="T25" fmla="*/ 1 h 1278"/>
                <a:gd name="T26" fmla="*/ 0 w 1513"/>
                <a:gd name="T27" fmla="*/ 1 h 1278"/>
                <a:gd name="T28" fmla="*/ 0 w 1513"/>
                <a:gd name="T29" fmla="*/ 1 h 1278"/>
                <a:gd name="T30" fmla="*/ 0 w 1513"/>
                <a:gd name="T31" fmla="*/ 1 h 1278"/>
                <a:gd name="T32" fmla="*/ 0 w 1513"/>
                <a:gd name="T33" fmla="*/ 1 h 1278"/>
                <a:gd name="T34" fmla="*/ 0 w 1513"/>
                <a:gd name="T35" fmla="*/ 1 h 1278"/>
                <a:gd name="T36" fmla="*/ 0 w 1513"/>
                <a:gd name="T37" fmla="*/ 1 h 1278"/>
                <a:gd name="T38" fmla="*/ 0 w 1513"/>
                <a:gd name="T39" fmla="*/ 1 h 1278"/>
                <a:gd name="T40" fmla="*/ 0 w 1513"/>
                <a:gd name="T41" fmla="*/ 1 h 1278"/>
                <a:gd name="T42" fmla="*/ 0 w 1513"/>
                <a:gd name="T43" fmla="*/ 1 h 1278"/>
                <a:gd name="T44" fmla="*/ 0 w 1513"/>
                <a:gd name="T45" fmla="*/ 1 h 1278"/>
                <a:gd name="T46" fmla="*/ 0 w 1513"/>
                <a:gd name="T47" fmla="*/ 1 h 1278"/>
                <a:gd name="T48" fmla="*/ 0 w 1513"/>
                <a:gd name="T49" fmla="*/ 1 h 1278"/>
                <a:gd name="T50" fmla="*/ 0 w 1513"/>
                <a:gd name="T51" fmla="*/ 1 h 1278"/>
                <a:gd name="T52" fmla="*/ 0 w 1513"/>
                <a:gd name="T53" fmla="*/ 1 h 1278"/>
                <a:gd name="T54" fmla="*/ 0 w 1513"/>
                <a:gd name="T55" fmla="*/ 1 h 1278"/>
                <a:gd name="T56" fmla="*/ 0 w 1513"/>
                <a:gd name="T57" fmla="*/ 1 h 1278"/>
                <a:gd name="T58" fmla="*/ 0 w 1513"/>
                <a:gd name="T59" fmla="*/ 1 h 1278"/>
                <a:gd name="T60" fmla="*/ 0 w 1513"/>
                <a:gd name="T61" fmla="*/ 1 h 1278"/>
                <a:gd name="T62" fmla="*/ 0 w 1513"/>
                <a:gd name="T63" fmla="*/ 1 h 1278"/>
                <a:gd name="T64" fmla="*/ 0 w 1513"/>
                <a:gd name="T65" fmla="*/ 1 h 1278"/>
                <a:gd name="T66" fmla="*/ 0 w 1513"/>
                <a:gd name="T67" fmla="*/ 1 h 1278"/>
                <a:gd name="T68" fmla="*/ 0 w 1513"/>
                <a:gd name="T69" fmla="*/ 1 h 1278"/>
                <a:gd name="T70" fmla="*/ 0 w 1513"/>
                <a:gd name="T71" fmla="*/ 1 h 1278"/>
                <a:gd name="T72" fmla="*/ 0 w 1513"/>
                <a:gd name="T73" fmla="*/ 1 h 1278"/>
                <a:gd name="T74" fmla="*/ 0 w 1513"/>
                <a:gd name="T75" fmla="*/ 1 h 1278"/>
                <a:gd name="T76" fmla="*/ 0 w 1513"/>
                <a:gd name="T77" fmla="*/ 1 h 1278"/>
                <a:gd name="T78" fmla="*/ 0 w 1513"/>
                <a:gd name="T79" fmla="*/ 1 h 1278"/>
                <a:gd name="T80" fmla="*/ 0 w 1513"/>
                <a:gd name="T81" fmla="*/ 1 h 1278"/>
                <a:gd name="T82" fmla="*/ 0 w 1513"/>
                <a:gd name="T83" fmla="*/ 1 h 1278"/>
                <a:gd name="T84" fmla="*/ 0 w 1513"/>
                <a:gd name="T85" fmla="*/ 1 h 1278"/>
                <a:gd name="T86" fmla="*/ 0 w 1513"/>
                <a:gd name="T87" fmla="*/ 1 h 1278"/>
                <a:gd name="T88" fmla="*/ 0 w 1513"/>
                <a:gd name="T89" fmla="*/ 1 h 1278"/>
                <a:gd name="T90" fmla="*/ 0 w 1513"/>
                <a:gd name="T91" fmla="*/ 1 h 1278"/>
                <a:gd name="T92" fmla="*/ 0 w 1513"/>
                <a:gd name="T93" fmla="*/ 1 h 1278"/>
                <a:gd name="T94" fmla="*/ 0 w 1513"/>
                <a:gd name="T95" fmla="*/ 1 h 1278"/>
                <a:gd name="T96" fmla="*/ 0 w 1513"/>
                <a:gd name="T97" fmla="*/ 1 h 1278"/>
                <a:gd name="T98" fmla="*/ 0 w 1513"/>
                <a:gd name="T99" fmla="*/ 1 h 1278"/>
                <a:gd name="T100" fmla="*/ 0 w 1513"/>
                <a:gd name="T101" fmla="*/ 1 h 1278"/>
                <a:gd name="T102" fmla="*/ 0 w 1513"/>
                <a:gd name="T103" fmla="*/ 1 h 1278"/>
                <a:gd name="T104" fmla="*/ 0 w 1513"/>
                <a:gd name="T105" fmla="*/ 1 h 1278"/>
                <a:gd name="T106" fmla="*/ 0 w 1513"/>
                <a:gd name="T107" fmla="*/ 1 h 1278"/>
                <a:gd name="T108" fmla="*/ 0 w 1513"/>
                <a:gd name="T109" fmla="*/ 1 h 1278"/>
                <a:gd name="T110" fmla="*/ 0 w 1513"/>
                <a:gd name="T111" fmla="*/ 1 h 1278"/>
                <a:gd name="T112" fmla="*/ 0 w 1513"/>
                <a:gd name="T113" fmla="*/ 1 h 1278"/>
                <a:gd name="T114" fmla="*/ 0 w 1513"/>
                <a:gd name="T115" fmla="*/ 1 h 1278"/>
                <a:gd name="T116" fmla="*/ 0 w 1513"/>
                <a:gd name="T117" fmla="*/ 1 h 1278"/>
                <a:gd name="T118" fmla="*/ 0 w 1513"/>
                <a:gd name="T119" fmla="*/ 1 h 1278"/>
                <a:gd name="T120" fmla="*/ 0 w 1513"/>
                <a:gd name="T121" fmla="*/ 1 h 1278"/>
                <a:gd name="T122" fmla="*/ 0 w 1513"/>
                <a:gd name="T123" fmla="*/ 1 h 1278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1513"/>
                <a:gd name="T187" fmla="*/ 0 h 1278"/>
                <a:gd name="T188" fmla="*/ 1513 w 1513"/>
                <a:gd name="T189" fmla="*/ 1278 h 1278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1513" h="1278">
                  <a:moveTo>
                    <a:pt x="979" y="1066"/>
                  </a:moveTo>
                  <a:lnTo>
                    <a:pt x="981" y="1065"/>
                  </a:lnTo>
                  <a:lnTo>
                    <a:pt x="979" y="1066"/>
                  </a:lnTo>
                  <a:lnTo>
                    <a:pt x="975" y="1067"/>
                  </a:lnTo>
                  <a:lnTo>
                    <a:pt x="968" y="1071"/>
                  </a:lnTo>
                  <a:lnTo>
                    <a:pt x="960" y="1074"/>
                  </a:lnTo>
                  <a:lnTo>
                    <a:pt x="948" y="1078"/>
                  </a:lnTo>
                  <a:lnTo>
                    <a:pt x="936" y="1082"/>
                  </a:lnTo>
                  <a:lnTo>
                    <a:pt x="921" y="1088"/>
                  </a:lnTo>
                  <a:lnTo>
                    <a:pt x="903" y="1094"/>
                  </a:lnTo>
                  <a:lnTo>
                    <a:pt x="885" y="1100"/>
                  </a:lnTo>
                  <a:lnTo>
                    <a:pt x="864" y="1105"/>
                  </a:lnTo>
                  <a:lnTo>
                    <a:pt x="842" y="1111"/>
                  </a:lnTo>
                  <a:lnTo>
                    <a:pt x="818" y="1118"/>
                  </a:lnTo>
                  <a:lnTo>
                    <a:pt x="793" y="1124"/>
                  </a:lnTo>
                  <a:lnTo>
                    <a:pt x="765" y="1130"/>
                  </a:lnTo>
                  <a:lnTo>
                    <a:pt x="737" y="1134"/>
                  </a:lnTo>
                  <a:lnTo>
                    <a:pt x="707" y="1139"/>
                  </a:lnTo>
                  <a:lnTo>
                    <a:pt x="676" y="1143"/>
                  </a:lnTo>
                  <a:lnTo>
                    <a:pt x="645" y="1147"/>
                  </a:lnTo>
                  <a:lnTo>
                    <a:pt x="612" y="1150"/>
                  </a:lnTo>
                  <a:lnTo>
                    <a:pt x="578" y="1153"/>
                  </a:lnTo>
                  <a:lnTo>
                    <a:pt x="544" y="1153"/>
                  </a:lnTo>
                  <a:lnTo>
                    <a:pt x="508" y="1153"/>
                  </a:lnTo>
                  <a:lnTo>
                    <a:pt x="471" y="1152"/>
                  </a:lnTo>
                  <a:lnTo>
                    <a:pt x="436" y="1149"/>
                  </a:lnTo>
                  <a:lnTo>
                    <a:pt x="398" y="1145"/>
                  </a:lnTo>
                  <a:lnTo>
                    <a:pt x="359" y="1140"/>
                  </a:lnTo>
                  <a:lnTo>
                    <a:pt x="321" y="1132"/>
                  </a:lnTo>
                  <a:lnTo>
                    <a:pt x="283" y="1124"/>
                  </a:lnTo>
                  <a:lnTo>
                    <a:pt x="244" y="1112"/>
                  </a:lnTo>
                  <a:lnTo>
                    <a:pt x="205" y="1100"/>
                  </a:lnTo>
                  <a:lnTo>
                    <a:pt x="167" y="1086"/>
                  </a:lnTo>
                  <a:lnTo>
                    <a:pt x="128" y="1069"/>
                  </a:lnTo>
                  <a:lnTo>
                    <a:pt x="130" y="1042"/>
                  </a:lnTo>
                  <a:lnTo>
                    <a:pt x="135" y="1009"/>
                  </a:lnTo>
                  <a:lnTo>
                    <a:pt x="142" y="972"/>
                  </a:lnTo>
                  <a:lnTo>
                    <a:pt x="151" y="929"/>
                  </a:lnTo>
                  <a:lnTo>
                    <a:pt x="162" y="882"/>
                  </a:lnTo>
                  <a:lnTo>
                    <a:pt x="179" y="831"/>
                  </a:lnTo>
                  <a:lnTo>
                    <a:pt x="198" y="778"/>
                  </a:lnTo>
                  <a:lnTo>
                    <a:pt x="221" y="723"/>
                  </a:lnTo>
                  <a:lnTo>
                    <a:pt x="250" y="666"/>
                  </a:lnTo>
                  <a:lnTo>
                    <a:pt x="283" y="608"/>
                  </a:lnTo>
                  <a:lnTo>
                    <a:pt x="323" y="549"/>
                  </a:lnTo>
                  <a:lnTo>
                    <a:pt x="368" y="491"/>
                  </a:lnTo>
                  <a:lnTo>
                    <a:pt x="419" y="434"/>
                  </a:lnTo>
                  <a:lnTo>
                    <a:pt x="477" y="377"/>
                  </a:lnTo>
                  <a:lnTo>
                    <a:pt x="543" y="323"/>
                  </a:lnTo>
                  <a:lnTo>
                    <a:pt x="616" y="271"/>
                  </a:lnTo>
                  <a:lnTo>
                    <a:pt x="622" y="268"/>
                  </a:lnTo>
                  <a:lnTo>
                    <a:pt x="631" y="263"/>
                  </a:lnTo>
                  <a:lnTo>
                    <a:pt x="642" y="257"/>
                  </a:lnTo>
                  <a:lnTo>
                    <a:pt x="654" y="251"/>
                  </a:lnTo>
                  <a:lnTo>
                    <a:pt x="668" y="244"/>
                  </a:lnTo>
                  <a:lnTo>
                    <a:pt x="686" y="237"/>
                  </a:lnTo>
                  <a:lnTo>
                    <a:pt x="704" y="229"/>
                  </a:lnTo>
                  <a:lnTo>
                    <a:pt x="724" y="221"/>
                  </a:lnTo>
                  <a:lnTo>
                    <a:pt x="745" y="211"/>
                  </a:lnTo>
                  <a:lnTo>
                    <a:pt x="769" y="202"/>
                  </a:lnTo>
                  <a:lnTo>
                    <a:pt x="793" y="194"/>
                  </a:lnTo>
                  <a:lnTo>
                    <a:pt x="819" y="185"/>
                  </a:lnTo>
                  <a:lnTo>
                    <a:pt x="846" y="177"/>
                  </a:lnTo>
                  <a:lnTo>
                    <a:pt x="875" y="169"/>
                  </a:lnTo>
                  <a:lnTo>
                    <a:pt x="904" y="161"/>
                  </a:lnTo>
                  <a:lnTo>
                    <a:pt x="934" y="154"/>
                  </a:lnTo>
                  <a:lnTo>
                    <a:pt x="967" y="147"/>
                  </a:lnTo>
                  <a:lnTo>
                    <a:pt x="999" y="141"/>
                  </a:lnTo>
                  <a:lnTo>
                    <a:pt x="1032" y="135"/>
                  </a:lnTo>
                  <a:lnTo>
                    <a:pt x="1066" y="132"/>
                  </a:lnTo>
                  <a:lnTo>
                    <a:pt x="1100" y="128"/>
                  </a:lnTo>
                  <a:lnTo>
                    <a:pt x="1136" y="127"/>
                  </a:lnTo>
                  <a:lnTo>
                    <a:pt x="1172" y="126"/>
                  </a:lnTo>
                  <a:lnTo>
                    <a:pt x="1207" y="127"/>
                  </a:lnTo>
                  <a:lnTo>
                    <a:pt x="1244" y="130"/>
                  </a:lnTo>
                  <a:lnTo>
                    <a:pt x="1281" y="133"/>
                  </a:lnTo>
                  <a:lnTo>
                    <a:pt x="1317" y="139"/>
                  </a:lnTo>
                  <a:lnTo>
                    <a:pt x="1354" y="147"/>
                  </a:lnTo>
                  <a:lnTo>
                    <a:pt x="1391" y="156"/>
                  </a:lnTo>
                  <a:lnTo>
                    <a:pt x="1428" y="168"/>
                  </a:lnTo>
                  <a:lnTo>
                    <a:pt x="1464" y="180"/>
                  </a:lnTo>
                  <a:lnTo>
                    <a:pt x="1500" y="196"/>
                  </a:lnTo>
                  <a:lnTo>
                    <a:pt x="1507" y="153"/>
                  </a:lnTo>
                  <a:lnTo>
                    <a:pt x="1512" y="110"/>
                  </a:lnTo>
                  <a:lnTo>
                    <a:pt x="1513" y="78"/>
                  </a:lnTo>
                  <a:lnTo>
                    <a:pt x="1513" y="65"/>
                  </a:lnTo>
                  <a:lnTo>
                    <a:pt x="1468" y="49"/>
                  </a:lnTo>
                  <a:lnTo>
                    <a:pt x="1422" y="36"/>
                  </a:lnTo>
                  <a:lnTo>
                    <a:pt x="1377" y="25"/>
                  </a:lnTo>
                  <a:lnTo>
                    <a:pt x="1333" y="15"/>
                  </a:lnTo>
                  <a:lnTo>
                    <a:pt x="1289" y="10"/>
                  </a:lnTo>
                  <a:lnTo>
                    <a:pt x="1246" y="5"/>
                  </a:lnTo>
                  <a:lnTo>
                    <a:pt x="1203" y="2"/>
                  </a:lnTo>
                  <a:lnTo>
                    <a:pt x="1161" y="0"/>
                  </a:lnTo>
                  <a:lnTo>
                    <a:pt x="1120" y="2"/>
                  </a:lnTo>
                  <a:lnTo>
                    <a:pt x="1080" y="3"/>
                  </a:lnTo>
                  <a:lnTo>
                    <a:pt x="1040" y="6"/>
                  </a:lnTo>
                  <a:lnTo>
                    <a:pt x="1002" y="11"/>
                  </a:lnTo>
                  <a:lnTo>
                    <a:pt x="964" y="17"/>
                  </a:lnTo>
                  <a:lnTo>
                    <a:pt x="929" y="24"/>
                  </a:lnTo>
                  <a:lnTo>
                    <a:pt x="894" y="30"/>
                  </a:lnTo>
                  <a:lnTo>
                    <a:pt x="860" y="39"/>
                  </a:lnTo>
                  <a:lnTo>
                    <a:pt x="827" y="48"/>
                  </a:lnTo>
                  <a:lnTo>
                    <a:pt x="797" y="57"/>
                  </a:lnTo>
                  <a:lnTo>
                    <a:pt x="767" y="66"/>
                  </a:lnTo>
                  <a:lnTo>
                    <a:pt x="740" y="75"/>
                  </a:lnTo>
                  <a:lnTo>
                    <a:pt x="713" y="85"/>
                  </a:lnTo>
                  <a:lnTo>
                    <a:pt x="689" y="95"/>
                  </a:lnTo>
                  <a:lnTo>
                    <a:pt x="667" y="104"/>
                  </a:lnTo>
                  <a:lnTo>
                    <a:pt x="646" y="113"/>
                  </a:lnTo>
                  <a:lnTo>
                    <a:pt x="627" y="121"/>
                  </a:lnTo>
                  <a:lnTo>
                    <a:pt x="611" y="130"/>
                  </a:lnTo>
                  <a:lnTo>
                    <a:pt x="596" y="138"/>
                  </a:lnTo>
                  <a:lnTo>
                    <a:pt x="583" y="143"/>
                  </a:lnTo>
                  <a:lnTo>
                    <a:pt x="573" y="149"/>
                  </a:lnTo>
                  <a:lnTo>
                    <a:pt x="565" y="154"/>
                  </a:lnTo>
                  <a:lnTo>
                    <a:pt x="559" y="156"/>
                  </a:lnTo>
                  <a:lnTo>
                    <a:pt x="555" y="158"/>
                  </a:lnTo>
                  <a:lnTo>
                    <a:pt x="553" y="159"/>
                  </a:lnTo>
                  <a:lnTo>
                    <a:pt x="551" y="162"/>
                  </a:lnTo>
                  <a:lnTo>
                    <a:pt x="514" y="186"/>
                  </a:lnTo>
                  <a:lnTo>
                    <a:pt x="479" y="211"/>
                  </a:lnTo>
                  <a:lnTo>
                    <a:pt x="446" y="237"/>
                  </a:lnTo>
                  <a:lnTo>
                    <a:pt x="415" y="263"/>
                  </a:lnTo>
                  <a:lnTo>
                    <a:pt x="384" y="290"/>
                  </a:lnTo>
                  <a:lnTo>
                    <a:pt x="355" y="316"/>
                  </a:lnTo>
                  <a:lnTo>
                    <a:pt x="328" y="344"/>
                  </a:lnTo>
                  <a:lnTo>
                    <a:pt x="302" y="371"/>
                  </a:lnTo>
                  <a:lnTo>
                    <a:pt x="278" y="399"/>
                  </a:lnTo>
                  <a:lnTo>
                    <a:pt x="255" y="428"/>
                  </a:lnTo>
                  <a:lnTo>
                    <a:pt x="233" y="456"/>
                  </a:lnTo>
                  <a:lnTo>
                    <a:pt x="213" y="484"/>
                  </a:lnTo>
                  <a:lnTo>
                    <a:pt x="194" y="512"/>
                  </a:lnTo>
                  <a:lnTo>
                    <a:pt x="175" y="541"/>
                  </a:lnTo>
                  <a:lnTo>
                    <a:pt x="159" y="570"/>
                  </a:lnTo>
                  <a:lnTo>
                    <a:pt x="143" y="597"/>
                  </a:lnTo>
                  <a:lnTo>
                    <a:pt x="97" y="693"/>
                  </a:lnTo>
                  <a:lnTo>
                    <a:pt x="61" y="784"/>
                  </a:lnTo>
                  <a:lnTo>
                    <a:pt x="36" y="868"/>
                  </a:lnTo>
                  <a:lnTo>
                    <a:pt x="18" y="944"/>
                  </a:lnTo>
                  <a:lnTo>
                    <a:pt x="8" y="1007"/>
                  </a:lnTo>
                  <a:lnTo>
                    <a:pt x="2" y="1058"/>
                  </a:lnTo>
                  <a:lnTo>
                    <a:pt x="0" y="1092"/>
                  </a:lnTo>
                  <a:lnTo>
                    <a:pt x="0" y="1108"/>
                  </a:lnTo>
                  <a:lnTo>
                    <a:pt x="0" y="1146"/>
                  </a:lnTo>
                  <a:lnTo>
                    <a:pt x="35" y="1163"/>
                  </a:lnTo>
                  <a:lnTo>
                    <a:pt x="68" y="1180"/>
                  </a:lnTo>
                  <a:lnTo>
                    <a:pt x="100" y="1195"/>
                  </a:lnTo>
                  <a:lnTo>
                    <a:pt x="134" y="1209"/>
                  </a:lnTo>
                  <a:lnTo>
                    <a:pt x="167" y="1221"/>
                  </a:lnTo>
                  <a:lnTo>
                    <a:pt x="200" y="1232"/>
                  </a:lnTo>
                  <a:lnTo>
                    <a:pt x="233" y="1241"/>
                  </a:lnTo>
                  <a:lnTo>
                    <a:pt x="266" y="1251"/>
                  </a:lnTo>
                  <a:lnTo>
                    <a:pt x="300" y="1258"/>
                  </a:lnTo>
                  <a:lnTo>
                    <a:pt x="332" y="1263"/>
                  </a:lnTo>
                  <a:lnTo>
                    <a:pt x="364" y="1268"/>
                  </a:lnTo>
                  <a:lnTo>
                    <a:pt x="396" y="1272"/>
                  </a:lnTo>
                  <a:lnTo>
                    <a:pt x="429" y="1275"/>
                  </a:lnTo>
                  <a:lnTo>
                    <a:pt x="461" y="1277"/>
                  </a:lnTo>
                  <a:lnTo>
                    <a:pt x="492" y="1278"/>
                  </a:lnTo>
                  <a:lnTo>
                    <a:pt x="523" y="1278"/>
                  </a:lnTo>
                  <a:lnTo>
                    <a:pt x="553" y="1278"/>
                  </a:lnTo>
                  <a:lnTo>
                    <a:pt x="607" y="1275"/>
                  </a:lnTo>
                  <a:lnTo>
                    <a:pt x="660" y="1270"/>
                  </a:lnTo>
                  <a:lnTo>
                    <a:pt x="711" y="1263"/>
                  </a:lnTo>
                  <a:lnTo>
                    <a:pt x="759" y="1255"/>
                  </a:lnTo>
                  <a:lnTo>
                    <a:pt x="805" y="1245"/>
                  </a:lnTo>
                  <a:lnTo>
                    <a:pt x="849" y="1234"/>
                  </a:lnTo>
                  <a:lnTo>
                    <a:pt x="889" y="1224"/>
                  </a:lnTo>
                  <a:lnTo>
                    <a:pt x="928" y="1213"/>
                  </a:lnTo>
                  <a:lnTo>
                    <a:pt x="961" y="1201"/>
                  </a:lnTo>
                  <a:lnTo>
                    <a:pt x="992" y="1191"/>
                  </a:lnTo>
                  <a:lnTo>
                    <a:pt x="1020" y="1180"/>
                  </a:lnTo>
                  <a:lnTo>
                    <a:pt x="1043" y="1170"/>
                  </a:lnTo>
                  <a:lnTo>
                    <a:pt x="1061" y="1163"/>
                  </a:lnTo>
                  <a:lnTo>
                    <a:pt x="1076" y="1156"/>
                  </a:lnTo>
                  <a:lnTo>
                    <a:pt x="1087" y="1152"/>
                  </a:lnTo>
                  <a:lnTo>
                    <a:pt x="1091" y="1149"/>
                  </a:lnTo>
                  <a:lnTo>
                    <a:pt x="1088" y="1147"/>
                  </a:lnTo>
                  <a:lnTo>
                    <a:pt x="1078" y="1141"/>
                  </a:lnTo>
                  <a:lnTo>
                    <a:pt x="1065" y="1132"/>
                  </a:lnTo>
                  <a:lnTo>
                    <a:pt x="1048" y="1120"/>
                  </a:lnTo>
                  <a:lnTo>
                    <a:pt x="1030" y="1108"/>
                  </a:lnTo>
                  <a:lnTo>
                    <a:pt x="1012" y="1094"/>
                  </a:lnTo>
                  <a:lnTo>
                    <a:pt x="994" y="1080"/>
                  </a:lnTo>
                  <a:lnTo>
                    <a:pt x="979" y="106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Sign of the Cross &amp; Greeting</a:t>
            </a:r>
          </a:p>
        </p:txBody>
      </p:sp>
      <p:sp>
        <p:nvSpPr>
          <p:cNvPr id="8195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495800" cy="4525963"/>
          </a:xfrm>
        </p:spPr>
        <p:txBody>
          <a:bodyPr/>
          <a:lstStyle/>
          <a:p>
            <a:r>
              <a:rPr lang="en-US" altLang="en-US" dirty="0"/>
              <a:t>The Sign of the Cross reminds us of the Trinity,</a:t>
            </a:r>
          </a:p>
          <a:p>
            <a:r>
              <a:rPr lang="en-US" altLang="en-US" dirty="0"/>
              <a:t>and helps me remember Jesus died for me.</a:t>
            </a:r>
          </a:p>
        </p:txBody>
      </p:sp>
      <p:pic>
        <p:nvPicPr>
          <p:cNvPr id="22530" name="Picture 2" descr="T:\SMAn\2009 Mass photos\Mass17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1509713"/>
            <a:ext cx="4900613" cy="413385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Penitential Rite</a:t>
            </a:r>
          </a:p>
        </p:txBody>
      </p:sp>
      <p:sp>
        <p:nvSpPr>
          <p:cNvPr id="10243" name="Content Placeholder 6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en-US">
                <a:solidFill>
                  <a:srgbClr val="C00000"/>
                </a:solidFill>
              </a:rPr>
              <a:t>Penitential Rite</a:t>
            </a:r>
          </a:p>
          <a:p>
            <a:pPr>
              <a:buFontTx/>
              <a:buNone/>
            </a:pPr>
            <a:r>
              <a:rPr lang="en-US" altLang="en-US"/>
              <a:t>	In the penitential rite we sing Kyrie,</a:t>
            </a:r>
          </a:p>
          <a:p>
            <a:pPr>
              <a:buFontTx/>
              <a:buNone/>
            </a:pPr>
            <a:r>
              <a:rPr lang="en-US" altLang="en-US"/>
              <a:t>	Lord have mercy,</a:t>
            </a:r>
          </a:p>
          <a:p>
            <a:pPr>
              <a:buFontTx/>
              <a:buNone/>
            </a:pPr>
            <a:r>
              <a:rPr lang="en-US" altLang="en-US"/>
              <a:t>	wash my sins away.</a:t>
            </a:r>
          </a:p>
          <a:p>
            <a:pPr>
              <a:buFontTx/>
              <a:buNone/>
            </a:pPr>
            <a:endParaRPr lang="en-US" altLang="en-US"/>
          </a:p>
        </p:txBody>
      </p:sp>
      <p:sp>
        <p:nvSpPr>
          <p:cNvPr id="10244" name="Content Placeholder 7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en-US">
                <a:solidFill>
                  <a:srgbClr val="C00000"/>
                </a:solidFill>
              </a:rPr>
              <a:t>Gloria/</a:t>
            </a:r>
          </a:p>
          <a:p>
            <a:pPr>
              <a:buFontTx/>
              <a:buNone/>
            </a:pPr>
            <a:r>
              <a:rPr lang="en-US" altLang="en-US">
                <a:solidFill>
                  <a:srgbClr val="C00000"/>
                </a:solidFill>
              </a:rPr>
              <a:t>	Opening Prayer</a:t>
            </a:r>
          </a:p>
          <a:p>
            <a:endParaRPr lang="en-US" altLang="en-US"/>
          </a:p>
          <a:p>
            <a:pPr>
              <a:buFontTx/>
              <a:buNone/>
            </a:pPr>
            <a:r>
              <a:rPr lang="en-US" altLang="en-US"/>
              <a:t>	With the angels we sing Gloria to the King,</a:t>
            </a:r>
          </a:p>
          <a:p>
            <a:pPr>
              <a:buFontTx/>
              <a:buNone/>
            </a:pPr>
            <a:r>
              <a:rPr lang="en-US" altLang="en-US"/>
              <a:t>	And the opening prayer reminds me why I’m there.  Amen.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/>
      <p:bldP spid="1024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Liturgy of the Word</a:t>
            </a:r>
          </a:p>
        </p:txBody>
      </p:sp>
      <p:sp>
        <p:nvSpPr>
          <p:cNvPr id="11267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First Reading (often OT – Old Testament)</a:t>
            </a:r>
          </a:p>
          <a:p>
            <a:r>
              <a:rPr lang="en-US" altLang="en-US"/>
              <a:t>Responsorial Psalm</a:t>
            </a:r>
          </a:p>
          <a:p>
            <a:r>
              <a:rPr lang="en-US" altLang="en-US"/>
              <a:t>Second Reading (Sunday, often NT – New 					Testament)</a:t>
            </a:r>
          </a:p>
          <a:p>
            <a:r>
              <a:rPr lang="en-US" altLang="en-US"/>
              <a:t>Gospel Acclamation/ Alleluia</a:t>
            </a:r>
          </a:p>
          <a:p>
            <a:r>
              <a:rPr lang="en-US" altLang="en-US"/>
              <a:t>Gospel</a:t>
            </a:r>
          </a:p>
          <a:p>
            <a:r>
              <a:rPr lang="en-US" altLang="en-US"/>
              <a:t>Homily</a:t>
            </a:r>
          </a:p>
          <a:p>
            <a:r>
              <a:rPr lang="en-US" altLang="en-US"/>
              <a:t>Creed</a:t>
            </a:r>
          </a:p>
          <a:p>
            <a:r>
              <a:rPr lang="en-US" altLang="en-US"/>
              <a:t>Intercessions/Petitions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457200" y="34925"/>
            <a:ext cx="8229600" cy="1143000"/>
          </a:xfrm>
        </p:spPr>
        <p:txBody>
          <a:bodyPr/>
          <a:lstStyle/>
          <a:p>
            <a:r>
              <a:rPr lang="en-US" altLang="en-US"/>
              <a:t>Readings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1433513" y="895350"/>
            <a:ext cx="8966200" cy="4932363"/>
          </a:xfrm>
        </p:spPr>
        <p:txBody>
          <a:bodyPr/>
          <a:lstStyle/>
          <a:p>
            <a:pPr>
              <a:defRPr/>
            </a:pPr>
            <a:r>
              <a:rPr lang="en-US" altLang="en-US" sz="2800" dirty="0">
                <a:solidFill>
                  <a:srgbClr val="C00000"/>
                </a:solidFill>
              </a:rPr>
              <a:t>Body posture?</a:t>
            </a:r>
          </a:p>
          <a:p>
            <a:pPr lvl="1">
              <a:defRPr/>
            </a:pPr>
            <a:r>
              <a:rPr lang="en-US" altLang="en-US" sz="2400" dirty="0"/>
              <a:t>Sit – why?</a:t>
            </a:r>
          </a:p>
          <a:p>
            <a:pPr lvl="1">
              <a:defRPr/>
            </a:pPr>
            <a:r>
              <a:rPr lang="en-US" altLang="en-US" sz="2400" dirty="0"/>
              <a:t>Ready to listen and receive; 					sit and	talk with a good friend</a:t>
            </a:r>
          </a:p>
          <a:p>
            <a:pPr lvl="1">
              <a:defRPr/>
            </a:pPr>
            <a:r>
              <a:rPr lang="en-US" altLang="en-US" sz="2400" dirty="0"/>
              <a:t>Look at the lector (reader)</a:t>
            </a:r>
          </a:p>
          <a:p>
            <a:pPr marL="457200" lvl="1" indent="0">
              <a:buFontTx/>
              <a:buNone/>
              <a:defRPr/>
            </a:pPr>
            <a:endParaRPr lang="en-US" altLang="en-US" sz="2400" dirty="0"/>
          </a:p>
          <a:p>
            <a:pPr>
              <a:defRPr/>
            </a:pPr>
            <a:r>
              <a:rPr lang="en-US" altLang="en-US" sz="2800" dirty="0">
                <a:solidFill>
                  <a:srgbClr val="24EE1A"/>
                </a:solidFill>
              </a:rPr>
              <a:t>First Reading (God speaks to us ↓)</a:t>
            </a:r>
          </a:p>
          <a:p>
            <a:pPr lvl="1">
              <a:defRPr/>
            </a:pPr>
            <a:r>
              <a:rPr lang="en-US" altLang="en-US" sz="2400" dirty="0">
                <a:solidFill>
                  <a:srgbClr val="24EE1A"/>
                </a:solidFill>
              </a:rPr>
              <a:t>Taken from the Old Testament</a:t>
            </a:r>
          </a:p>
          <a:p>
            <a:pPr lvl="1">
              <a:defRPr/>
            </a:pPr>
            <a:r>
              <a:rPr lang="en-US" altLang="en-US" sz="2400" dirty="0"/>
              <a:t>“The Word of the Lord.”</a:t>
            </a:r>
          </a:p>
          <a:p>
            <a:pPr lvl="1">
              <a:defRPr/>
            </a:pPr>
            <a:r>
              <a:rPr lang="en-US" altLang="en-US" sz="2400" dirty="0"/>
              <a:t>“Thanks be to God.”</a:t>
            </a:r>
          </a:p>
          <a:p>
            <a:pPr lvl="1">
              <a:defRPr/>
            </a:pPr>
            <a:endParaRPr lang="en-US" altLang="en-US" sz="2400" dirty="0"/>
          </a:p>
        </p:txBody>
      </p:sp>
      <p:pic>
        <p:nvPicPr>
          <p:cNvPr id="12292" name="Picture 2" descr="C:\Users\srmaryangela\Desktop\2009 Mass photos\Mass04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57313"/>
            <a:ext cx="1870075" cy="306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53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457200" y="34925"/>
            <a:ext cx="8229600" cy="1143000"/>
          </a:xfrm>
        </p:spPr>
        <p:txBody>
          <a:bodyPr/>
          <a:lstStyle/>
          <a:p>
            <a:r>
              <a:rPr lang="en-US" altLang="en-US"/>
              <a:t>Readings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1433513" y="895350"/>
            <a:ext cx="8966200" cy="4932363"/>
          </a:xfrm>
        </p:spPr>
        <p:txBody>
          <a:bodyPr/>
          <a:lstStyle/>
          <a:p>
            <a:pPr>
              <a:defRPr/>
            </a:pPr>
            <a:endParaRPr lang="en-US" altLang="en-US" sz="2800" dirty="0">
              <a:solidFill>
                <a:srgbClr val="FFC000"/>
              </a:solidFill>
            </a:endParaRPr>
          </a:p>
          <a:p>
            <a:pPr>
              <a:defRPr/>
            </a:pPr>
            <a:endParaRPr lang="en-US" altLang="en-US" sz="2800" dirty="0">
              <a:solidFill>
                <a:srgbClr val="FFC000"/>
              </a:solidFill>
            </a:endParaRPr>
          </a:p>
          <a:p>
            <a:pPr>
              <a:defRPr/>
            </a:pPr>
            <a:endParaRPr lang="en-US" altLang="en-US" sz="2800" dirty="0">
              <a:solidFill>
                <a:srgbClr val="FFC000"/>
              </a:solidFill>
            </a:endParaRPr>
          </a:p>
          <a:p>
            <a:pPr>
              <a:defRPr/>
            </a:pPr>
            <a:r>
              <a:rPr lang="en-US" altLang="en-US" sz="2800" dirty="0">
                <a:solidFill>
                  <a:srgbClr val="FFC000"/>
                </a:solidFill>
              </a:rPr>
              <a:t>Responsorial Psalm (We reply back to God ↑)</a:t>
            </a:r>
          </a:p>
          <a:p>
            <a:pPr lvl="1">
              <a:defRPr/>
            </a:pPr>
            <a:r>
              <a:rPr lang="en-US" altLang="en-US" sz="2400" dirty="0">
                <a:solidFill>
                  <a:srgbClr val="FFC000"/>
                </a:solidFill>
              </a:rPr>
              <a:t>Songs of praise from the Psalms</a:t>
            </a:r>
          </a:p>
          <a:p>
            <a:pPr lvl="1">
              <a:defRPr/>
            </a:pPr>
            <a:r>
              <a:rPr lang="en-US" altLang="en-US" sz="2400" dirty="0"/>
              <a:t>“The Lord is my Shepherd, I shall want.”</a:t>
            </a:r>
          </a:p>
          <a:p>
            <a:pPr marL="457200" lvl="1" indent="0">
              <a:buFontTx/>
              <a:buNone/>
              <a:defRPr/>
            </a:pPr>
            <a:endParaRPr lang="en-US" altLang="en-US" sz="2400" dirty="0"/>
          </a:p>
          <a:p>
            <a:pPr>
              <a:defRPr/>
            </a:pPr>
            <a:r>
              <a:rPr lang="en-US" altLang="en-US" sz="2800" dirty="0">
                <a:solidFill>
                  <a:srgbClr val="24EE1A"/>
                </a:solidFill>
              </a:rPr>
              <a:t>Second Reading (God speaks to us ↓)</a:t>
            </a:r>
          </a:p>
          <a:p>
            <a:pPr lvl="1">
              <a:defRPr/>
            </a:pPr>
            <a:r>
              <a:rPr lang="en-US" altLang="en-US" sz="2400" dirty="0">
                <a:solidFill>
                  <a:srgbClr val="24EE1A"/>
                </a:solidFill>
              </a:rPr>
              <a:t>Taken from the New Testament</a:t>
            </a:r>
          </a:p>
          <a:p>
            <a:pPr lvl="1">
              <a:defRPr/>
            </a:pPr>
            <a:r>
              <a:rPr lang="en-US" altLang="en-US" sz="2400" dirty="0"/>
              <a:t>“The Word of the Lord.”</a:t>
            </a:r>
          </a:p>
          <a:p>
            <a:pPr lvl="1">
              <a:defRPr/>
            </a:pPr>
            <a:r>
              <a:rPr lang="en-US" altLang="en-US" sz="2400" dirty="0"/>
              <a:t>“Thanks be to God.”</a:t>
            </a:r>
          </a:p>
          <a:p>
            <a:pPr lvl="1">
              <a:defRPr/>
            </a:pPr>
            <a:endParaRPr lang="en-US" altLang="en-US" sz="2400" dirty="0"/>
          </a:p>
        </p:txBody>
      </p:sp>
      <p:pic>
        <p:nvPicPr>
          <p:cNvPr id="13316" name="Picture 2" descr="C:\Users\srmaryangela\Desktop\2009 Mass photos\Mass04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57313"/>
            <a:ext cx="1870075" cy="306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5" descr="C:\Users\srmaryangela\Desktop\2009 Mass photos\Mass20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5988" y="-177800"/>
            <a:ext cx="3298825" cy="2473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53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53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536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Readings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2246313" y="1587500"/>
            <a:ext cx="6897687" cy="4525963"/>
          </a:xfrm>
        </p:spPr>
        <p:txBody>
          <a:bodyPr/>
          <a:lstStyle/>
          <a:p>
            <a:r>
              <a:rPr lang="en-US" altLang="en-US" sz="2800">
                <a:solidFill>
                  <a:srgbClr val="FFC000"/>
                </a:solidFill>
              </a:rPr>
              <a:t>Alleluia/Praise to You, Lord Jesus Christ</a:t>
            </a:r>
          </a:p>
          <a:p>
            <a:pPr lvl="1"/>
            <a:r>
              <a:rPr lang="en-US" altLang="en-US" sz="2400">
                <a:solidFill>
                  <a:srgbClr val="C00000"/>
                </a:solidFill>
              </a:rPr>
              <a:t>Body posture?</a:t>
            </a:r>
            <a:endParaRPr lang="en-US" altLang="en-US" sz="2400"/>
          </a:p>
          <a:p>
            <a:pPr lvl="1"/>
            <a:r>
              <a:rPr lang="en-US" altLang="en-US" sz="2400"/>
              <a:t>Stand to Greet Jesus</a:t>
            </a:r>
          </a:p>
          <a:p>
            <a:pPr lvl="1"/>
            <a:r>
              <a:rPr lang="en-US" altLang="en-US" sz="2400"/>
              <a:t>Sing because we are so joyful to hear Jesus</a:t>
            </a:r>
          </a:p>
          <a:p>
            <a:r>
              <a:rPr lang="en-US" altLang="en-US" sz="2800">
                <a:solidFill>
                  <a:srgbClr val="24EE1A"/>
                </a:solidFill>
              </a:rPr>
              <a:t>Gospel (Good News!)</a:t>
            </a:r>
          </a:p>
          <a:p>
            <a:pPr lvl="1"/>
            <a:r>
              <a:rPr lang="en-US" altLang="en-US" sz="2400"/>
              <a:t>Only a priest or deacon can read – Why? </a:t>
            </a:r>
          </a:p>
          <a:p>
            <a:pPr lvl="2"/>
            <a:r>
              <a:rPr lang="en-US" altLang="en-US" sz="2000"/>
              <a:t>stand in place of Jesus</a:t>
            </a:r>
          </a:p>
          <a:p>
            <a:r>
              <a:rPr lang="en-US" altLang="en-US">
                <a:solidFill>
                  <a:srgbClr val="FFC000"/>
                </a:solidFill>
              </a:rPr>
              <a:t>Homily</a:t>
            </a:r>
          </a:p>
          <a:p>
            <a:pPr lvl="1"/>
            <a:r>
              <a:rPr lang="en-US" altLang="en-US" sz="2400">
                <a:solidFill>
                  <a:srgbClr val="C00000"/>
                </a:solidFill>
              </a:rPr>
              <a:t>Body posture?</a:t>
            </a:r>
          </a:p>
          <a:p>
            <a:pPr lvl="1"/>
            <a:r>
              <a:rPr lang="en-US" altLang="en-US" sz="2400"/>
              <a:t>Sit to listen and receive</a:t>
            </a:r>
          </a:p>
          <a:p>
            <a:pPr lvl="1"/>
            <a:r>
              <a:rPr lang="en-US" altLang="en-US" sz="2400"/>
              <a:t>Father explains the Gospel/readings to us</a:t>
            </a:r>
          </a:p>
          <a:p>
            <a:endParaRPr lang="en-US" altLang="en-US"/>
          </a:p>
        </p:txBody>
      </p:sp>
      <p:pic>
        <p:nvPicPr>
          <p:cNvPr id="14340" name="Picture 3" descr="C:\Users\srmaryangela\Desktop\2009 Mass photos\Mass05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5575" y="1776413"/>
            <a:ext cx="2362200" cy="3148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ind_0261_slide">
  <a:themeElements>
    <a:clrScheme name="Office Theme 1">
      <a:dk1>
        <a:srgbClr val="000000"/>
      </a:dk1>
      <a:lt1>
        <a:srgbClr val="FFFFFF"/>
      </a:lt1>
      <a:dk2>
        <a:srgbClr val="3D4DC6"/>
      </a:dk2>
      <a:lt2>
        <a:srgbClr val="FFFFFF"/>
      </a:lt2>
      <a:accent1>
        <a:srgbClr val="0013B2"/>
      </a:accent1>
      <a:accent2>
        <a:srgbClr val="28368A"/>
      </a:accent2>
      <a:accent3>
        <a:srgbClr val="AFB2DF"/>
      </a:accent3>
      <a:accent4>
        <a:srgbClr val="DADADA"/>
      </a:accent4>
      <a:accent5>
        <a:srgbClr val="AAAAD5"/>
      </a:accent5>
      <a:accent6>
        <a:srgbClr val="23307D"/>
      </a:accent6>
      <a:hlink>
        <a:srgbClr val="C7CAEA"/>
      </a:hlink>
      <a:folHlink>
        <a:srgbClr val="A3A9DC"/>
      </a:folHlink>
    </a:clrScheme>
    <a:fontScheme name="Office Them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3D4DC6"/>
        </a:dk2>
        <a:lt2>
          <a:srgbClr val="FFFFFF"/>
        </a:lt2>
        <a:accent1>
          <a:srgbClr val="0013B2"/>
        </a:accent1>
        <a:accent2>
          <a:srgbClr val="28368A"/>
        </a:accent2>
        <a:accent3>
          <a:srgbClr val="AFB2DF"/>
        </a:accent3>
        <a:accent4>
          <a:srgbClr val="DADADA"/>
        </a:accent4>
        <a:accent5>
          <a:srgbClr val="AAAAD5"/>
        </a:accent5>
        <a:accent6>
          <a:srgbClr val="23307D"/>
        </a:accent6>
        <a:hlink>
          <a:srgbClr val="C7CAEA"/>
        </a:hlink>
        <a:folHlink>
          <a:srgbClr val="A3A9D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3D4DC6"/>
        </a:dk2>
        <a:lt2>
          <a:srgbClr val="FFFFFF"/>
        </a:lt2>
        <a:accent1>
          <a:srgbClr val="AB7DEC"/>
        </a:accent1>
        <a:accent2>
          <a:srgbClr val="7EBBEC"/>
        </a:accent2>
        <a:accent3>
          <a:srgbClr val="AFB2DF"/>
        </a:accent3>
        <a:accent4>
          <a:srgbClr val="DADADA"/>
        </a:accent4>
        <a:accent5>
          <a:srgbClr val="D2BFF4"/>
        </a:accent5>
        <a:accent6>
          <a:srgbClr val="72A9D6"/>
        </a:accent6>
        <a:hlink>
          <a:srgbClr val="D4E7F7"/>
        </a:hlink>
        <a:folHlink>
          <a:srgbClr val="B4B9E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3D4DC6"/>
        </a:dk2>
        <a:lt2>
          <a:srgbClr val="FFFFFF"/>
        </a:lt2>
        <a:accent1>
          <a:srgbClr val="E6DE83"/>
        </a:accent1>
        <a:accent2>
          <a:srgbClr val="C8CBEF"/>
        </a:accent2>
        <a:accent3>
          <a:srgbClr val="AFB2DF"/>
        </a:accent3>
        <a:accent4>
          <a:srgbClr val="DADADA"/>
        </a:accent4>
        <a:accent5>
          <a:srgbClr val="F0ECC1"/>
        </a:accent5>
        <a:accent6>
          <a:srgbClr val="B5B8D9"/>
        </a:accent6>
        <a:hlink>
          <a:srgbClr val="E6B783"/>
        </a:hlink>
        <a:folHlink>
          <a:srgbClr val="DAE6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3D4DC6"/>
        </a:dk2>
        <a:lt2>
          <a:srgbClr val="FFFFFF"/>
        </a:lt2>
        <a:accent1>
          <a:srgbClr val="E9B4C4"/>
        </a:accent1>
        <a:accent2>
          <a:srgbClr val="B4B9E9"/>
        </a:accent2>
        <a:accent3>
          <a:srgbClr val="AFB2DF"/>
        </a:accent3>
        <a:accent4>
          <a:srgbClr val="DADADA"/>
        </a:accent4>
        <a:accent5>
          <a:srgbClr val="F2D6DE"/>
        </a:accent5>
        <a:accent6>
          <a:srgbClr val="A3A7D3"/>
        </a:accent6>
        <a:hlink>
          <a:srgbClr val="EEDDAD"/>
        </a:hlink>
        <a:folHlink>
          <a:srgbClr val="C8E29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0013B2"/>
        </a:accent1>
        <a:accent2>
          <a:srgbClr val="28368A"/>
        </a:accent2>
        <a:accent3>
          <a:srgbClr val="FFFFFF"/>
        </a:accent3>
        <a:accent4>
          <a:srgbClr val="000000"/>
        </a:accent4>
        <a:accent5>
          <a:srgbClr val="AAAAD5"/>
        </a:accent5>
        <a:accent6>
          <a:srgbClr val="23307D"/>
        </a:accent6>
        <a:hlink>
          <a:srgbClr val="C7CAEA"/>
        </a:hlink>
        <a:folHlink>
          <a:srgbClr val="A3A9D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AB7DEC"/>
        </a:accent1>
        <a:accent2>
          <a:srgbClr val="7EBBEC"/>
        </a:accent2>
        <a:accent3>
          <a:srgbClr val="FFFFFF"/>
        </a:accent3>
        <a:accent4>
          <a:srgbClr val="000000"/>
        </a:accent4>
        <a:accent5>
          <a:srgbClr val="D2BFF4"/>
        </a:accent5>
        <a:accent6>
          <a:srgbClr val="72A9D6"/>
        </a:accent6>
        <a:hlink>
          <a:srgbClr val="D4E7F7"/>
        </a:hlink>
        <a:folHlink>
          <a:srgbClr val="B4B9E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E6DE83"/>
        </a:accent1>
        <a:accent2>
          <a:srgbClr val="C8CBEF"/>
        </a:accent2>
        <a:accent3>
          <a:srgbClr val="FFFFFF"/>
        </a:accent3>
        <a:accent4>
          <a:srgbClr val="000000"/>
        </a:accent4>
        <a:accent5>
          <a:srgbClr val="F0ECC1"/>
        </a:accent5>
        <a:accent6>
          <a:srgbClr val="B5B8D9"/>
        </a:accent6>
        <a:hlink>
          <a:srgbClr val="E6B783"/>
        </a:hlink>
        <a:folHlink>
          <a:srgbClr val="DAE68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E9B4C4"/>
        </a:accent1>
        <a:accent2>
          <a:srgbClr val="B4B9E9"/>
        </a:accent2>
        <a:accent3>
          <a:srgbClr val="FFFFFF"/>
        </a:accent3>
        <a:accent4>
          <a:srgbClr val="000000"/>
        </a:accent4>
        <a:accent5>
          <a:srgbClr val="F2D6DE"/>
        </a:accent5>
        <a:accent6>
          <a:srgbClr val="A3A7D3"/>
        </a:accent6>
        <a:hlink>
          <a:srgbClr val="EEDDAD"/>
        </a:hlink>
        <a:folHlink>
          <a:srgbClr val="C8E29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6140</TotalTime>
  <Words>817</Words>
  <Application>Microsoft Office PowerPoint</Application>
  <PresentationFormat>On-screen Show (4:3)</PresentationFormat>
  <Paragraphs>152</Paragraphs>
  <Slides>22</Slides>
  <Notes>22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6" baseType="lpstr">
      <vt:lpstr>Arial</vt:lpstr>
      <vt:lpstr>Calibri</vt:lpstr>
      <vt:lpstr>Wingdings</vt:lpstr>
      <vt:lpstr>ind_0261_slide</vt:lpstr>
      <vt:lpstr>The Holy Mass</vt:lpstr>
      <vt:lpstr>Introductory Rites</vt:lpstr>
      <vt:lpstr>Entrance Procession (and Song)</vt:lpstr>
      <vt:lpstr>Sign of the Cross &amp; Greeting</vt:lpstr>
      <vt:lpstr>Penitential Rite</vt:lpstr>
      <vt:lpstr>Liturgy of the Word</vt:lpstr>
      <vt:lpstr>Readings</vt:lpstr>
      <vt:lpstr>Readings</vt:lpstr>
      <vt:lpstr>Readings</vt:lpstr>
      <vt:lpstr>Liturgy of the Word</vt:lpstr>
      <vt:lpstr>Liturgy of the Eucharist</vt:lpstr>
      <vt:lpstr>Offertory</vt:lpstr>
      <vt:lpstr>Holy, Holy, Holy (Sanctus)</vt:lpstr>
      <vt:lpstr>Eucharistic Prayer</vt:lpstr>
      <vt:lpstr>Consecration</vt:lpstr>
      <vt:lpstr>Memorial Acclamation/Amen</vt:lpstr>
      <vt:lpstr>Lord’s Prayer</vt:lpstr>
      <vt:lpstr>Sign of Peace</vt:lpstr>
      <vt:lpstr>Lamb of God (Agnus Dei)</vt:lpstr>
      <vt:lpstr>Communion</vt:lpstr>
      <vt:lpstr>Prayer after Communion</vt:lpstr>
      <vt:lpstr>Concluding Rite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Holy Mass</dc:title>
  <dc:creator>srmaryangela</dc:creator>
  <cp:lastModifiedBy>Alexis Witiak</cp:lastModifiedBy>
  <cp:revision>60</cp:revision>
  <dcterms:created xsi:type="dcterms:W3CDTF">2009-03-02T21:54:52Z</dcterms:created>
  <dcterms:modified xsi:type="dcterms:W3CDTF">2024-04-10T22:39:09Z</dcterms:modified>
</cp:coreProperties>
</file>