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sldIdLst>
    <p:sldId id="281" r:id="rId2"/>
    <p:sldId id="282" r:id="rId3"/>
    <p:sldId id="261" r:id="rId4"/>
    <p:sldId id="263" r:id="rId5"/>
    <p:sldId id="264" r:id="rId6"/>
    <p:sldId id="272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4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618B-5331-4FF9-B430-E86C9705C57D}" type="datetimeFigureOut">
              <a:rPr lang="en-US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95260-E231-46D2-B849-079C0109F9D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8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5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5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86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95260-E231-46D2-B849-079C0109F9DA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0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4F17B-479F-45D5-A6B7-0242B66AB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0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DC72A-0A0D-4E35-A9B8-FC03F4D23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4C88A-C147-40AB-B33E-BA904F1D1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03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C5F2A-04ED-4398-9305-4AF94FA40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98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162C4-1AA9-4B37-B4DC-24257084F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81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E28B3-F839-41F2-8B3B-C2B0026BF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23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9C5E9-213A-41F4-BB73-E380A4BD3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8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5B32A-7B44-402B-9247-2690BB1485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51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608FD-7F23-45BF-A585-FF598905DE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8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B69B6-463C-41BE-BD52-BC1AF8BCD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93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5F641-397D-4D6A-9AD2-F123EA0B63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0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119DAE-41EA-443E-9D2E-D234A93489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4800"/>
          </a:p>
          <a:p>
            <a:pPr marL="0" indent="0">
              <a:buFontTx/>
              <a:buNone/>
            </a:pPr>
            <a:endParaRPr lang="en-US" altLang="en-US" sz="4800"/>
          </a:p>
          <a:p>
            <a:pPr marL="0" indent="0">
              <a:buFontTx/>
              <a:buNone/>
            </a:pPr>
            <a:endParaRPr lang="en-US" altLang="en-US" sz="4800"/>
          </a:p>
          <a:p>
            <a:pPr marL="0" indent="0">
              <a:buFontTx/>
              <a:buNone/>
            </a:pPr>
            <a:r>
              <a:rPr lang="en-US" altLang="en-US" sz="4800"/>
              <a:t>Jesus Dies for Us</a:t>
            </a:r>
          </a:p>
        </p:txBody>
      </p:sp>
      <p:pic>
        <p:nvPicPr>
          <p:cNvPr id="2052" name="Picture 2" descr="Jesus Died On The Cross To Pay That Pr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14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rkeley CA Mote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r="3484"/>
          <a:stretch/>
        </p:blipFill>
        <p:spPr bwMode="auto">
          <a:xfrm>
            <a:off x="2462842" y="2763839"/>
            <a:ext cx="4225637" cy="3429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After the Last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  <a:latin typeface="Arial" charset="0"/>
                <a:cs typeface="Arial" charset="0"/>
              </a:rPr>
              <a:t>Read the first paragraph on pg 113 in the textbook.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Why didn't the disciples pray with Jesus?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Read the second paragraph on pg 113 in the textbook.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  <a:cs typeface="Arial"/>
              </a:rPr>
              <a:t>Did the soldiers treat Jesus well or did they harm him?</a:t>
            </a:r>
          </a:p>
        </p:txBody>
      </p:sp>
    </p:spTree>
    <p:extLst>
      <p:ext uri="{BB962C8B-B14F-4D97-AF65-F5344CB8AC3E}">
        <p14:creationId xmlns:p14="http://schemas.microsoft.com/office/powerpoint/2010/main" val="404040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487" y="530753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cs typeface="Arial"/>
              </a:rPr>
              <a:t>Jesus Carried His Cross</a:t>
            </a:r>
            <a:endParaRPr lang="en-US" alt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08247" y="2080630"/>
            <a:ext cx="6400800" cy="1752600"/>
          </a:xfrm>
        </p:spPr>
        <p:txBody>
          <a:bodyPr/>
          <a:lstStyle/>
          <a:p>
            <a:r>
              <a:rPr lang="en-US" dirty="0">
                <a:cs typeface="Arial"/>
              </a:rPr>
              <a:t>Jesus carried His cross and fell several times.</a:t>
            </a:r>
          </a:p>
          <a:p>
            <a:endParaRPr lang="en-US"/>
          </a:p>
        </p:txBody>
      </p:sp>
      <p:pic>
        <p:nvPicPr>
          <p:cNvPr id="7" name="Picture 8" descr="http://cdn.superstock.com/900/Preview/900-2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329" y="3309117"/>
            <a:ext cx="31718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>
                <a:cs typeface="Arial"/>
              </a:rPr>
              <a:t>Along the Way to Calvary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r>
              <a:rPr lang="en-US" altLang="en-US"/>
              <a:t>Jesus meets His mother</a:t>
            </a:r>
          </a:p>
        </p:txBody>
      </p:sp>
      <p:pic>
        <p:nvPicPr>
          <p:cNvPr id="9220" name="Picture 7" descr="http://ichef.bbci.co.uk/arts/yourpaintings/images/paintings/ssho/large/ou_ssho_16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57313"/>
            <a:ext cx="449580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>
                <a:cs typeface="Arial"/>
              </a:rPr>
              <a:t>Simon Helped Jesus</a:t>
            </a: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r>
              <a:rPr lang="en-US" altLang="en-US"/>
              <a:t>Simon helps Jesus carry His cross</a:t>
            </a:r>
          </a:p>
        </p:txBody>
      </p:sp>
      <p:pic>
        <p:nvPicPr>
          <p:cNvPr id="10244" name="Picture 8" descr="http://3.bp.blogspot.com/-r7R9ZGWzJDg/URWLXXlcZ3I/AAAAAAAAAhI/5NyOg5YKzd4/s1600/station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555783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>
                <a:cs typeface="Arial"/>
              </a:rPr>
              <a:t>Jesus Died on the Cross</a:t>
            </a: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  <a:p>
            <a:pPr algn="r" eaLnBrk="1" hangingPunct="1">
              <a:buFontTx/>
              <a:buNone/>
            </a:pPr>
            <a:endParaRPr lang="en-US" altLang="en-US"/>
          </a:p>
        </p:txBody>
      </p:sp>
      <p:pic>
        <p:nvPicPr>
          <p:cNvPr id="17412" name="Picture 7" descr="http://ichristianity.files.wordpress.com/2010/03/jesus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558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Fruits of Jesus'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The death of Jesus opened up the gates of Heaven.</a:t>
            </a:r>
          </a:p>
          <a:p>
            <a:r>
              <a:rPr lang="en-US" dirty="0">
                <a:cs typeface="Arial"/>
              </a:rPr>
              <a:t>We are now able to have a relationship with God, which Adam and Eve had lost.</a:t>
            </a:r>
          </a:p>
          <a:p>
            <a:r>
              <a:rPr lang="en-US" dirty="0">
                <a:cs typeface="Arial"/>
              </a:rPr>
              <a:t>The Sacraments are one way we engage in a relationship with Jesus.</a:t>
            </a:r>
          </a:p>
        </p:txBody>
      </p:sp>
    </p:spTree>
    <p:extLst>
      <p:ext uri="{BB962C8B-B14F-4D97-AF65-F5344CB8AC3E}">
        <p14:creationId xmlns:p14="http://schemas.microsoft.com/office/powerpoint/2010/main" val="4139193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142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Chapter 23</vt:lpstr>
      <vt:lpstr>After the Last Supper</vt:lpstr>
      <vt:lpstr>Jesus Carried His Cross</vt:lpstr>
      <vt:lpstr>Along the Way to Calvary</vt:lpstr>
      <vt:lpstr>Simon Helped Jesus</vt:lpstr>
      <vt:lpstr>Jesus Died on the Cross</vt:lpstr>
      <vt:lpstr>Fruits of Jesus' Death</vt:lpstr>
    </vt:vector>
  </TitlesOfParts>
  <Company>Catholic Diocese of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Palm Sunday Jesus enters Jerusalem</dc:title>
  <dc:creator>Administrator</dc:creator>
  <cp:lastModifiedBy>Alexis Witiak</cp:lastModifiedBy>
  <cp:revision>12</cp:revision>
  <dcterms:created xsi:type="dcterms:W3CDTF">2008-03-13T16:46:02Z</dcterms:created>
  <dcterms:modified xsi:type="dcterms:W3CDTF">2024-04-10T22:32:18Z</dcterms:modified>
</cp:coreProperties>
</file>