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257" r:id="rId3"/>
    <p:sldId id="259" r:id="rId4"/>
    <p:sldId id="258" r:id="rId5"/>
    <p:sldId id="264" r:id="rId6"/>
    <p:sldId id="266" r:id="rId7"/>
    <p:sldId id="267" r:id="rId8"/>
    <p:sldId id="268"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8" d="100"/>
          <a:sy n="28" d="100"/>
        </p:scale>
        <p:origin x="153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A46DA-70B9-4B70-95D8-251B3B9DFF52}" type="datetimeFigureOut">
              <a:rPr lang="en-US"/>
              <a:t>4/10/2024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A9914A-E879-4D8B-9F56-0F1BF0F0DC14}" type="slidenum">
              <a:rPr lang="en-US"/>
              <a:t>‹#›</a:t>
            </a:fld>
            <a:endParaRPr lang="en-US"/>
          </a:p>
        </p:txBody>
      </p:sp>
    </p:spTree>
    <p:extLst>
      <p:ext uri="{BB962C8B-B14F-4D97-AF65-F5344CB8AC3E}">
        <p14:creationId xmlns:p14="http://schemas.microsoft.com/office/powerpoint/2010/main" val="1805988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9914A-E879-4D8B-9F56-0F1BF0F0DC14}" type="slidenum">
              <a:rPr lang="en-US"/>
              <a:t>1</a:t>
            </a:fld>
            <a:endParaRPr lang="en-US"/>
          </a:p>
        </p:txBody>
      </p:sp>
    </p:spTree>
    <p:extLst>
      <p:ext uri="{BB962C8B-B14F-4D97-AF65-F5344CB8AC3E}">
        <p14:creationId xmlns:p14="http://schemas.microsoft.com/office/powerpoint/2010/main" val="302418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9914A-E879-4D8B-9F56-0F1BF0F0DC14}" type="slidenum">
              <a:rPr lang="en-US"/>
              <a:t>2</a:t>
            </a:fld>
            <a:endParaRPr lang="en-US"/>
          </a:p>
        </p:txBody>
      </p:sp>
    </p:spTree>
    <p:extLst>
      <p:ext uri="{BB962C8B-B14F-4D97-AF65-F5344CB8AC3E}">
        <p14:creationId xmlns:p14="http://schemas.microsoft.com/office/powerpoint/2010/main" val="1758084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9914A-E879-4D8B-9F56-0F1BF0F0DC14}" type="slidenum">
              <a:rPr lang="en-US"/>
              <a:t>3</a:t>
            </a:fld>
            <a:endParaRPr lang="en-US"/>
          </a:p>
        </p:txBody>
      </p:sp>
    </p:spTree>
    <p:extLst>
      <p:ext uri="{BB962C8B-B14F-4D97-AF65-F5344CB8AC3E}">
        <p14:creationId xmlns:p14="http://schemas.microsoft.com/office/powerpoint/2010/main" val="1667947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9914A-E879-4D8B-9F56-0F1BF0F0DC14}" type="slidenum">
              <a:rPr lang="en-US"/>
              <a:t>4</a:t>
            </a:fld>
            <a:endParaRPr lang="en-US"/>
          </a:p>
        </p:txBody>
      </p:sp>
    </p:spTree>
    <p:extLst>
      <p:ext uri="{BB962C8B-B14F-4D97-AF65-F5344CB8AC3E}">
        <p14:creationId xmlns:p14="http://schemas.microsoft.com/office/powerpoint/2010/main" val="3730922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9914A-E879-4D8B-9F56-0F1BF0F0DC14}" type="slidenum">
              <a:rPr lang="en-US"/>
              <a:t>5</a:t>
            </a:fld>
            <a:endParaRPr lang="en-US"/>
          </a:p>
        </p:txBody>
      </p:sp>
    </p:spTree>
    <p:extLst>
      <p:ext uri="{BB962C8B-B14F-4D97-AF65-F5344CB8AC3E}">
        <p14:creationId xmlns:p14="http://schemas.microsoft.com/office/powerpoint/2010/main" val="2342195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9914A-E879-4D8B-9F56-0F1BF0F0DC14}" type="slidenum">
              <a:rPr lang="en-US"/>
              <a:t>6</a:t>
            </a:fld>
            <a:endParaRPr lang="en-US"/>
          </a:p>
        </p:txBody>
      </p:sp>
    </p:spTree>
    <p:extLst>
      <p:ext uri="{BB962C8B-B14F-4D97-AF65-F5344CB8AC3E}">
        <p14:creationId xmlns:p14="http://schemas.microsoft.com/office/powerpoint/2010/main" val="952764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9914A-E879-4D8B-9F56-0F1BF0F0DC14}" type="slidenum">
              <a:rPr lang="en-US"/>
              <a:t>7</a:t>
            </a:fld>
            <a:endParaRPr lang="en-US"/>
          </a:p>
        </p:txBody>
      </p:sp>
    </p:spTree>
    <p:extLst>
      <p:ext uri="{BB962C8B-B14F-4D97-AF65-F5344CB8AC3E}">
        <p14:creationId xmlns:p14="http://schemas.microsoft.com/office/powerpoint/2010/main" val="2836193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A9914A-E879-4D8B-9F56-0F1BF0F0DC14}" type="slidenum">
              <a:rPr lang="en-US"/>
              <a:t>8</a:t>
            </a:fld>
            <a:endParaRPr lang="en-US"/>
          </a:p>
        </p:txBody>
      </p:sp>
    </p:spTree>
    <p:extLst>
      <p:ext uri="{BB962C8B-B14F-4D97-AF65-F5344CB8AC3E}">
        <p14:creationId xmlns:p14="http://schemas.microsoft.com/office/powerpoint/2010/main" val="138535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 name="Rectangle 2"/>
          <p:cNvSpPr>
            <a:spLocks noGrp="1" noChangeArrowheads="1"/>
          </p:cNvSpPr>
          <p:nvPr>
            <p:ph type="ctrTitle"/>
          </p:nvPr>
        </p:nvSpPr>
        <p:spPr>
          <a:xfrm>
            <a:off x="914400" y="1524000"/>
            <a:ext cx="7623175" cy="1752600"/>
          </a:xfrm>
        </p:spPr>
        <p:txBody>
          <a:bodyPr/>
          <a:lstStyle>
            <a:lvl1pPr>
              <a:defRPr sz="5000"/>
            </a:lvl1pPr>
          </a:lstStyle>
          <a:p>
            <a:pPr lvl="0"/>
            <a:endParaRPr lang="en-US" altLang="en-US" noProof="0"/>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fld id="{771A9CED-6B35-4C1E-AA8F-5ED53151C5AA}" type="slidenum">
              <a:rPr lang="en-US" altLang="en-US"/>
              <a:pPr/>
              <a:t>‹#›</a:t>
            </a:fld>
            <a:endParaRPr lang="en-US" altLang="en-US"/>
          </a:p>
        </p:txBody>
      </p:sp>
    </p:spTree>
    <p:extLst>
      <p:ext uri="{BB962C8B-B14F-4D97-AF65-F5344CB8AC3E}">
        <p14:creationId xmlns:p14="http://schemas.microsoft.com/office/powerpoint/2010/main" val="1086184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C50A935-65CA-4C2A-AF02-5ACAE8F942A5}" type="slidenum">
              <a:rPr lang="en-US" altLang="en-US"/>
              <a:pPr/>
              <a:t>‹#›</a:t>
            </a:fld>
            <a:endParaRPr lang="en-US" altLang="en-US"/>
          </a:p>
        </p:txBody>
      </p:sp>
    </p:spTree>
    <p:extLst>
      <p:ext uri="{BB962C8B-B14F-4D97-AF65-F5344CB8AC3E}">
        <p14:creationId xmlns:p14="http://schemas.microsoft.com/office/powerpoint/2010/main" val="290866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E3E8745-A975-47D3-B6B1-EA9694988A87}" type="slidenum">
              <a:rPr lang="en-US" altLang="en-US"/>
              <a:pPr/>
              <a:t>‹#›</a:t>
            </a:fld>
            <a:endParaRPr lang="en-US" altLang="en-US"/>
          </a:p>
        </p:txBody>
      </p:sp>
    </p:spTree>
    <p:extLst>
      <p:ext uri="{BB962C8B-B14F-4D97-AF65-F5344CB8AC3E}">
        <p14:creationId xmlns:p14="http://schemas.microsoft.com/office/powerpoint/2010/main" val="252072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EC16567-5C69-47EB-82C8-07FC8DF4CD17}" type="slidenum">
              <a:rPr lang="en-US" altLang="en-US"/>
              <a:pPr/>
              <a:t>‹#›</a:t>
            </a:fld>
            <a:endParaRPr lang="en-US" altLang="en-US"/>
          </a:p>
        </p:txBody>
      </p:sp>
    </p:spTree>
    <p:extLst>
      <p:ext uri="{BB962C8B-B14F-4D97-AF65-F5344CB8AC3E}">
        <p14:creationId xmlns:p14="http://schemas.microsoft.com/office/powerpoint/2010/main" val="402276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57523FA-4B0B-4697-B40B-B075B6764C6E}" type="slidenum">
              <a:rPr lang="en-US" altLang="en-US"/>
              <a:pPr/>
              <a:t>‹#›</a:t>
            </a:fld>
            <a:endParaRPr lang="en-US" altLang="en-US"/>
          </a:p>
        </p:txBody>
      </p:sp>
    </p:spTree>
    <p:extLst>
      <p:ext uri="{BB962C8B-B14F-4D97-AF65-F5344CB8AC3E}">
        <p14:creationId xmlns:p14="http://schemas.microsoft.com/office/powerpoint/2010/main" val="181674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C818041B-8005-4897-8107-586C7EC91F23}" type="slidenum">
              <a:rPr lang="en-US" altLang="en-US"/>
              <a:pPr/>
              <a:t>‹#›</a:t>
            </a:fld>
            <a:endParaRPr lang="en-US" altLang="en-US"/>
          </a:p>
        </p:txBody>
      </p:sp>
    </p:spTree>
    <p:extLst>
      <p:ext uri="{BB962C8B-B14F-4D97-AF65-F5344CB8AC3E}">
        <p14:creationId xmlns:p14="http://schemas.microsoft.com/office/powerpoint/2010/main" val="43127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487D55BE-F94A-4ECB-8DE2-1C19D4DB2488}" type="slidenum">
              <a:rPr lang="en-US" altLang="en-US"/>
              <a:pPr/>
              <a:t>‹#›</a:t>
            </a:fld>
            <a:endParaRPr lang="en-US" altLang="en-US"/>
          </a:p>
        </p:txBody>
      </p:sp>
    </p:spTree>
    <p:extLst>
      <p:ext uri="{BB962C8B-B14F-4D97-AF65-F5344CB8AC3E}">
        <p14:creationId xmlns:p14="http://schemas.microsoft.com/office/powerpoint/2010/main" val="166512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54697D6B-ACBC-4E1C-A06D-7496590B0BAC}" type="slidenum">
              <a:rPr lang="en-US" altLang="en-US"/>
              <a:pPr/>
              <a:t>‹#›</a:t>
            </a:fld>
            <a:endParaRPr lang="en-US" altLang="en-US"/>
          </a:p>
        </p:txBody>
      </p:sp>
    </p:spTree>
    <p:extLst>
      <p:ext uri="{BB962C8B-B14F-4D97-AF65-F5344CB8AC3E}">
        <p14:creationId xmlns:p14="http://schemas.microsoft.com/office/powerpoint/2010/main" val="360002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CAD7ED3C-4AF1-4575-A3AE-600193FF8E77}" type="slidenum">
              <a:rPr lang="en-US" altLang="en-US"/>
              <a:pPr/>
              <a:t>‹#›</a:t>
            </a:fld>
            <a:endParaRPr lang="en-US" altLang="en-US"/>
          </a:p>
        </p:txBody>
      </p:sp>
    </p:spTree>
    <p:extLst>
      <p:ext uri="{BB962C8B-B14F-4D97-AF65-F5344CB8AC3E}">
        <p14:creationId xmlns:p14="http://schemas.microsoft.com/office/powerpoint/2010/main" val="394384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ED21A8B4-D76D-49DF-BF7E-A0C6227D7C61}" type="slidenum">
              <a:rPr lang="en-US" altLang="en-US"/>
              <a:pPr/>
              <a:t>‹#›</a:t>
            </a:fld>
            <a:endParaRPr lang="en-US" altLang="en-US"/>
          </a:p>
        </p:txBody>
      </p:sp>
    </p:spTree>
    <p:extLst>
      <p:ext uri="{BB962C8B-B14F-4D97-AF65-F5344CB8AC3E}">
        <p14:creationId xmlns:p14="http://schemas.microsoft.com/office/powerpoint/2010/main" val="2977380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B0316A9-EA11-493C-B3D3-7EEA52D7704A}" type="slidenum">
              <a:rPr lang="en-US" altLang="en-US"/>
              <a:pPr/>
              <a:t>‹#›</a:t>
            </a:fld>
            <a:endParaRPr lang="en-US" altLang="en-US"/>
          </a:p>
        </p:txBody>
      </p:sp>
    </p:spTree>
    <p:extLst>
      <p:ext uri="{BB962C8B-B14F-4D97-AF65-F5344CB8AC3E}">
        <p14:creationId xmlns:p14="http://schemas.microsoft.com/office/powerpoint/2010/main" val="2198546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A601BA50-31E5-4609-81BB-85B1F0D5F4E1}" type="slidenum">
              <a:rPr lang="en-US" altLang="en-US"/>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a:t>The Last Supper</a:t>
            </a:r>
          </a:p>
        </p:txBody>
      </p:sp>
      <p:sp>
        <p:nvSpPr>
          <p:cNvPr id="3075" name="Rectangle 3"/>
          <p:cNvSpPr>
            <a:spLocks noGrp="1" noChangeArrowheads="1"/>
          </p:cNvSpPr>
          <p:nvPr>
            <p:ph type="subTitle" idx="1"/>
          </p:nvPr>
        </p:nvSpPr>
        <p:spPr/>
        <p:txBody>
          <a:bodyPr/>
          <a:lstStyle/>
          <a:p>
            <a:pPr eaLnBrk="1" hangingPunct="1"/>
            <a:r>
              <a:rPr lang="en-US" altLang="en-US"/>
              <a:t>Chapter 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a:t>Passover</a:t>
            </a:r>
          </a:p>
        </p:txBody>
      </p:sp>
      <p:sp>
        <p:nvSpPr>
          <p:cNvPr id="4099" name="Rectangle 3"/>
          <p:cNvSpPr>
            <a:spLocks noGrp="1" noChangeArrowheads="1"/>
          </p:cNvSpPr>
          <p:nvPr>
            <p:ph type="body" idx="1"/>
          </p:nvPr>
        </p:nvSpPr>
        <p:spPr/>
        <p:txBody>
          <a:bodyPr/>
          <a:lstStyle/>
          <a:p>
            <a:pPr eaLnBrk="1" hangingPunct="1"/>
            <a:r>
              <a:rPr lang="en-US" altLang="en-US"/>
              <a:t>God lead the people out of slavery in Egypt</a:t>
            </a:r>
          </a:p>
          <a:p>
            <a:pPr lvl="1" eaLnBrk="1" hangingPunct="1"/>
            <a:r>
              <a:rPr lang="en-US" altLang="en-US"/>
              <a:t>10 Plagues</a:t>
            </a:r>
          </a:p>
          <a:p>
            <a:pPr lvl="1" eaLnBrk="1" hangingPunct="1"/>
            <a:r>
              <a:rPr lang="en-US" altLang="en-US"/>
              <a:t>Meal together</a:t>
            </a:r>
          </a:p>
          <a:p>
            <a:pPr lvl="2" eaLnBrk="1" hangingPunct="1"/>
            <a:r>
              <a:rPr lang="en-US" altLang="en-US"/>
              <a:t>Sandals, staff in hand</a:t>
            </a:r>
          </a:p>
          <a:p>
            <a:pPr lvl="2" eaLnBrk="1" hangingPunct="1"/>
            <a:r>
              <a:rPr lang="en-US" altLang="en-US"/>
              <a:t>Lamb, unleavened bread</a:t>
            </a:r>
          </a:p>
          <a:p>
            <a:pPr lvl="2" eaLnBrk="1" hangingPunct="1"/>
            <a:endParaRPr lang="en-US" altLang="en-US"/>
          </a:p>
        </p:txBody>
      </p:sp>
      <p:pic>
        <p:nvPicPr>
          <p:cNvPr id="4100" name="Picture 6" descr="pass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448050"/>
            <a:ext cx="4191000"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a:t>Passover</a:t>
            </a:r>
          </a:p>
        </p:txBody>
      </p:sp>
      <p:sp>
        <p:nvSpPr>
          <p:cNvPr id="5123" name="Rectangle 3"/>
          <p:cNvSpPr>
            <a:spLocks noGrp="1" noChangeArrowheads="1"/>
          </p:cNvSpPr>
          <p:nvPr>
            <p:ph type="body" idx="1"/>
          </p:nvPr>
        </p:nvSpPr>
        <p:spPr>
          <a:xfrm>
            <a:off x="0" y="1143000"/>
            <a:ext cx="9144000" cy="5715000"/>
          </a:xfrm>
        </p:spPr>
        <p:txBody>
          <a:bodyPr/>
          <a:lstStyle/>
          <a:p>
            <a:pPr eaLnBrk="1" hangingPunct="1"/>
            <a:r>
              <a:rPr lang="en-US" altLang="en-US"/>
              <a:t>Celebrated each year</a:t>
            </a:r>
          </a:p>
          <a:p>
            <a:pPr lvl="1" eaLnBrk="1" hangingPunct="1"/>
            <a:r>
              <a:rPr lang="en-US" altLang="en-US"/>
              <a:t>Clean house</a:t>
            </a:r>
          </a:p>
          <a:p>
            <a:pPr lvl="1" eaLnBrk="1" hangingPunct="1"/>
            <a:r>
              <a:rPr lang="en-US" altLang="en-US"/>
              <a:t>Traditional foods</a:t>
            </a:r>
          </a:p>
        </p:txBody>
      </p:sp>
      <p:pic>
        <p:nvPicPr>
          <p:cNvPr id="5124" name="Picture 6" descr="pass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836863"/>
            <a:ext cx="5867400"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a:t>Last Supper</a:t>
            </a:r>
          </a:p>
        </p:txBody>
      </p:sp>
      <p:sp>
        <p:nvSpPr>
          <p:cNvPr id="6147" name="Rectangle 3"/>
          <p:cNvSpPr>
            <a:spLocks noGrp="1" noChangeArrowheads="1"/>
          </p:cNvSpPr>
          <p:nvPr>
            <p:ph type="body" idx="1"/>
          </p:nvPr>
        </p:nvSpPr>
        <p:spPr>
          <a:xfrm>
            <a:off x="457200" y="1447800"/>
            <a:ext cx="8229600" cy="4530725"/>
          </a:xfrm>
        </p:spPr>
        <p:txBody>
          <a:bodyPr/>
          <a:lstStyle/>
          <a:p>
            <a:pPr eaLnBrk="1" hangingPunct="1"/>
            <a:r>
              <a:rPr lang="en-US" altLang="en-US"/>
              <a:t>Passover Meal</a:t>
            </a:r>
          </a:p>
          <a:p>
            <a:pPr lvl="1" eaLnBrk="1" hangingPunct="1"/>
            <a:r>
              <a:rPr lang="en-US" altLang="en-US"/>
              <a:t>Lamb, unleavened bread, wine, bitter herbs</a:t>
            </a:r>
          </a:p>
        </p:txBody>
      </p:sp>
      <p:pic>
        <p:nvPicPr>
          <p:cNvPr id="6148" name="Picture 5" descr="http://4.bp.blogspot.com/-sVXhjc_W4QE/TjSZCRng-zI/AAAAAAAACjw/VcJp2zngqW4/s1600/Eucharist-last-supp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3550" y="2667000"/>
            <a:ext cx="7219950" cy="406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Last Supper</a:t>
            </a:r>
            <a:endParaRPr lang="en-US" altLang="en-US" dirty="0"/>
          </a:p>
        </p:txBody>
      </p:sp>
      <p:sp>
        <p:nvSpPr>
          <p:cNvPr id="7171" name="Rectangle 3"/>
          <p:cNvSpPr>
            <a:spLocks noGrp="1" noChangeArrowheads="1"/>
          </p:cNvSpPr>
          <p:nvPr>
            <p:ph type="body" idx="1"/>
          </p:nvPr>
        </p:nvSpPr>
        <p:spPr>
          <a:xfrm>
            <a:off x="457200" y="1143000"/>
            <a:ext cx="8686800" cy="4876800"/>
          </a:xfrm>
        </p:spPr>
        <p:txBody>
          <a:bodyPr/>
          <a:lstStyle/>
          <a:p>
            <a:pPr eaLnBrk="1" hangingPunct="1">
              <a:buFont typeface="Wingdings" panose="05000000000000000000" pitchFamily="2" charset="2"/>
              <a:buNone/>
            </a:pPr>
            <a:r>
              <a:rPr lang="en-US" altLang="en-US" dirty="0">
                <a:latin typeface="Times" charset="0"/>
                <a:cs typeface="Times" charset="0"/>
              </a:rPr>
              <a:t>1. At the Last Supper, Jesus instituted the Eucharist. </a:t>
            </a:r>
            <a:endParaRPr lang="en-US" altLang="en-US">
              <a:latin typeface="Times" charset="0"/>
              <a:cs typeface="Times" charset="0"/>
            </a:endParaRPr>
          </a:p>
          <a:p>
            <a:pPr eaLnBrk="1" hangingPunct="1">
              <a:buFont typeface="Wingdings" panose="05000000000000000000" pitchFamily="2" charset="2"/>
              <a:buNone/>
            </a:pPr>
            <a:r>
              <a:rPr lang="en-US" altLang="en-US" dirty="0">
                <a:latin typeface="Times" charset="0"/>
                <a:cs typeface="Times" charset="0"/>
              </a:rPr>
              <a:t>2. With the words of Jesus, bread and wine were changed into His Body, Blood, Soul, and Divinity, really and truly present under the appearance of bread and wine. </a:t>
            </a:r>
          </a:p>
          <a:p>
            <a:pPr eaLnBrk="1" hangingPunct="1">
              <a:buFont typeface="Wingdings" panose="05000000000000000000" pitchFamily="2" charset="2"/>
              <a:buNone/>
            </a:pPr>
            <a:r>
              <a:rPr lang="en-US" altLang="en-US" dirty="0">
                <a:latin typeface="Times" charset="0"/>
                <a:cs typeface="Times" charset="0"/>
              </a:rPr>
              <a:t>3. Jesus gave the power to the Apostles (and through them to every priest) to change bread and wine into His Body and Blood when He said, “Do this in memory of Me.” </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277813"/>
            <a:ext cx="7772400" cy="898525"/>
          </a:xfrm>
        </p:spPr>
        <p:txBody>
          <a:bodyPr/>
          <a:lstStyle/>
          <a:p>
            <a:pPr algn="ctr" eaLnBrk="1" hangingPunct="1"/>
            <a:r>
              <a:rPr lang="en-US" altLang="en-US" sz="5700"/>
              <a:t>Consecration</a:t>
            </a:r>
          </a:p>
        </p:txBody>
      </p:sp>
      <p:sp>
        <p:nvSpPr>
          <p:cNvPr id="8195" name="Rectangle 3"/>
          <p:cNvSpPr>
            <a:spLocks noGrp="1" noChangeArrowheads="1"/>
          </p:cNvSpPr>
          <p:nvPr>
            <p:ph type="body" idx="1"/>
          </p:nvPr>
        </p:nvSpPr>
        <p:spPr>
          <a:xfrm>
            <a:off x="381000" y="1447800"/>
            <a:ext cx="8229600" cy="4530725"/>
          </a:xfrm>
        </p:spPr>
        <p:txBody>
          <a:bodyPr/>
          <a:lstStyle/>
          <a:p>
            <a:pPr eaLnBrk="1" hangingPunct="1"/>
            <a:r>
              <a:rPr lang="en-US" altLang="en-US" sz="3200"/>
              <a:t>Part of the Mass when the bread and wine change into the Body and Blood, Soul and Divinity of Jesus through the words of the priest that Jesus said at the Last Supper</a:t>
            </a:r>
          </a:p>
          <a:p>
            <a:pPr eaLnBrk="1" hangingPunct="1"/>
            <a:r>
              <a:rPr lang="en-US" altLang="en-US" sz="3200"/>
              <a:t>“This is My Body…”</a:t>
            </a:r>
          </a:p>
          <a:p>
            <a:pPr eaLnBrk="1" hangingPunct="1"/>
            <a:r>
              <a:rPr lang="en-US" altLang="en-US" sz="3200"/>
              <a:t>“This is My Blood…”</a:t>
            </a:r>
          </a:p>
        </p:txBody>
      </p:sp>
      <p:pic>
        <p:nvPicPr>
          <p:cNvPr id="29698" name="Picture 2" descr="http://ts4.mm.bing.net/th?id=HN.608039001588498635&amp;pid=15.1&amp;P=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6470072" y="3657600"/>
            <a:ext cx="2105891" cy="292726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52400"/>
            <a:ext cx="8229600" cy="1139825"/>
          </a:xfrm>
        </p:spPr>
        <p:txBody>
          <a:bodyPr/>
          <a:lstStyle/>
          <a:p>
            <a:pPr eaLnBrk="1" hangingPunct="1"/>
            <a:r>
              <a:rPr lang="en-US" altLang="en-US"/>
              <a:t>Consecration</a:t>
            </a:r>
          </a:p>
        </p:txBody>
      </p:sp>
      <p:sp>
        <p:nvSpPr>
          <p:cNvPr id="10243" name="Rectangle 3"/>
          <p:cNvSpPr>
            <a:spLocks noGrp="1" noChangeArrowheads="1"/>
          </p:cNvSpPr>
          <p:nvPr>
            <p:ph type="body" idx="1"/>
          </p:nvPr>
        </p:nvSpPr>
        <p:spPr>
          <a:xfrm>
            <a:off x="914400" y="762000"/>
            <a:ext cx="7772400" cy="5181600"/>
          </a:xfrm>
        </p:spPr>
        <p:txBody>
          <a:bodyPr/>
          <a:lstStyle/>
          <a:p>
            <a:pPr eaLnBrk="1" hangingPunct="1"/>
            <a:r>
              <a:rPr lang="en-US" altLang="en-US"/>
              <a:t>Who consecrates?</a:t>
            </a:r>
          </a:p>
          <a:p>
            <a:pPr lvl="1" eaLnBrk="1" hangingPunct="1"/>
            <a:r>
              <a:rPr lang="en-US" altLang="en-US"/>
              <a:t>A priest</a:t>
            </a:r>
          </a:p>
          <a:p>
            <a:pPr eaLnBrk="1" hangingPunct="1"/>
            <a:r>
              <a:rPr lang="en-US" altLang="en-US"/>
              <a:t>What are the words of Consecration? (Form)</a:t>
            </a:r>
          </a:p>
          <a:p>
            <a:pPr lvl="1" eaLnBrk="1" hangingPunct="1"/>
            <a:r>
              <a:rPr lang="en-US" altLang="en-US"/>
              <a:t>“This is my Body”</a:t>
            </a:r>
          </a:p>
          <a:p>
            <a:pPr lvl="1" eaLnBrk="1" hangingPunct="1"/>
            <a:r>
              <a:rPr lang="en-US" altLang="en-US"/>
              <a:t>“This is my Blood”</a:t>
            </a:r>
          </a:p>
          <a:p>
            <a:pPr eaLnBrk="1" hangingPunct="1"/>
            <a:r>
              <a:rPr lang="en-US" altLang="en-US"/>
              <a:t>What does Father use? </a:t>
            </a:r>
          </a:p>
          <a:p>
            <a:pPr lvl="1" eaLnBrk="1" hangingPunct="1"/>
            <a:r>
              <a:rPr lang="en-US" altLang="en-US"/>
              <a:t>Bread and wine</a:t>
            </a:r>
          </a:p>
          <a:p>
            <a:pPr eaLnBrk="1" hangingPunct="1"/>
            <a:r>
              <a:rPr lang="en-US" altLang="en-US"/>
              <a:t>What happens?</a:t>
            </a:r>
          </a:p>
          <a:p>
            <a:pPr lvl="1" eaLnBrk="1" hangingPunct="1"/>
            <a:r>
              <a:rPr lang="en-US" altLang="en-US"/>
              <a:t>The bread and wine becomes the Body and Blood of Jesus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Effect transition="in" filter="fade">
                                      <p:cBhvr>
                                        <p:cTn id="14" dur="500"/>
                                        <p:tgtEl>
                                          <p:spTgt spid="10243">
                                            <p:txEl>
                                              <p:pRg st="0" end="0"/>
                                            </p:txEl>
                                          </p:spTgt>
                                        </p:tgtEl>
                                      </p:cBhvr>
                                    </p:animEffect>
                                    <p:anim calcmode="lin" valueType="num">
                                      <p:cBhvr>
                                        <p:cTn id="15"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4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0243">
                                            <p:txEl>
                                              <p:pRg st="1" end="1"/>
                                            </p:txEl>
                                          </p:spTgt>
                                        </p:tgtEl>
                                        <p:attrNameLst>
                                          <p:attrName>style.visibility</p:attrName>
                                        </p:attrNameLst>
                                      </p:cBhvr>
                                      <p:to>
                                        <p:strVal val="visible"/>
                                      </p:to>
                                    </p:set>
                                    <p:animEffect transition="in" filter="fade">
                                      <p:cBhvr>
                                        <p:cTn id="21" dur="500"/>
                                        <p:tgtEl>
                                          <p:spTgt spid="10243">
                                            <p:txEl>
                                              <p:pRg st="1" end="1"/>
                                            </p:txEl>
                                          </p:spTgt>
                                        </p:tgtEl>
                                      </p:cBhvr>
                                    </p:animEffect>
                                    <p:anim calcmode="lin" valueType="num">
                                      <p:cBhvr>
                                        <p:cTn id="22"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02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0243">
                                            <p:txEl>
                                              <p:pRg st="2" end="2"/>
                                            </p:txEl>
                                          </p:spTgt>
                                        </p:tgtEl>
                                        <p:attrNameLst>
                                          <p:attrName>style.visibility</p:attrName>
                                        </p:attrNameLst>
                                      </p:cBhvr>
                                      <p:to>
                                        <p:strVal val="visible"/>
                                      </p:to>
                                    </p:set>
                                    <p:animEffect transition="in" filter="fade">
                                      <p:cBhvr>
                                        <p:cTn id="28" dur="500"/>
                                        <p:tgtEl>
                                          <p:spTgt spid="10243">
                                            <p:txEl>
                                              <p:pRg st="2" end="2"/>
                                            </p:txEl>
                                          </p:spTgt>
                                        </p:tgtEl>
                                      </p:cBhvr>
                                    </p:animEffect>
                                    <p:anim calcmode="lin" valueType="num">
                                      <p:cBhvr>
                                        <p:cTn id="2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024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0243">
                                            <p:txEl>
                                              <p:pRg st="3" end="3"/>
                                            </p:txEl>
                                          </p:spTgt>
                                        </p:tgtEl>
                                        <p:attrNameLst>
                                          <p:attrName>style.visibility</p:attrName>
                                        </p:attrNameLst>
                                      </p:cBhvr>
                                      <p:to>
                                        <p:strVal val="visible"/>
                                      </p:to>
                                    </p:set>
                                    <p:animEffect transition="in" filter="fade">
                                      <p:cBhvr>
                                        <p:cTn id="35" dur="500"/>
                                        <p:tgtEl>
                                          <p:spTgt spid="10243">
                                            <p:txEl>
                                              <p:pRg st="3" end="3"/>
                                            </p:txEl>
                                          </p:spTgt>
                                        </p:tgtEl>
                                      </p:cBhvr>
                                    </p:animEffect>
                                    <p:anim calcmode="lin" valueType="num">
                                      <p:cBhvr>
                                        <p:cTn id="36"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0243">
                                            <p:txEl>
                                              <p:pRg st="3" end="3"/>
                                            </p:txEl>
                                          </p:spTgt>
                                        </p:tgtEl>
                                        <p:attrNameLst>
                                          <p:attrName>ppt_y</p:attrName>
                                        </p:attrNameLst>
                                      </p:cBhvr>
                                      <p:tavLst>
                                        <p:tav tm="0">
                                          <p:val>
                                            <p:strVal val="#ppt_y+.05"/>
                                          </p:val>
                                        </p:tav>
                                        <p:tav tm="100000">
                                          <p:val>
                                            <p:strVal val="#ppt_y"/>
                                          </p:val>
                                        </p:tav>
                                      </p:tavLst>
                                    </p:anim>
                                  </p:childTnLst>
                                </p:cTn>
                              </p:par>
                              <p:par>
                                <p:cTn id="38" presetID="44" presetClass="entr" presetSubtype="0" fill="hold" grpId="0" nodeType="withEffect">
                                  <p:stCondLst>
                                    <p:cond delay="0"/>
                                  </p:stCondLst>
                                  <p:childTnLst>
                                    <p:set>
                                      <p:cBhvr>
                                        <p:cTn id="39" dur="1" fill="hold">
                                          <p:stCondLst>
                                            <p:cond delay="0"/>
                                          </p:stCondLst>
                                        </p:cTn>
                                        <p:tgtEl>
                                          <p:spTgt spid="10243">
                                            <p:txEl>
                                              <p:pRg st="4" end="4"/>
                                            </p:txEl>
                                          </p:spTgt>
                                        </p:tgtEl>
                                        <p:attrNameLst>
                                          <p:attrName>style.visibility</p:attrName>
                                        </p:attrNameLst>
                                      </p:cBhvr>
                                      <p:to>
                                        <p:strVal val="visible"/>
                                      </p:to>
                                    </p:set>
                                    <p:animEffect transition="in" filter="fade">
                                      <p:cBhvr>
                                        <p:cTn id="40" dur="500"/>
                                        <p:tgtEl>
                                          <p:spTgt spid="10243">
                                            <p:txEl>
                                              <p:pRg st="4" end="4"/>
                                            </p:txEl>
                                          </p:spTgt>
                                        </p:tgtEl>
                                      </p:cBhvr>
                                    </p:animEffect>
                                    <p:anim calcmode="lin" valueType="num">
                                      <p:cBhvr>
                                        <p:cTn id="41"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102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4" presetClass="entr" presetSubtype="0" fill="hold" grpId="0" nodeType="clickEffect">
                                  <p:stCondLst>
                                    <p:cond delay="0"/>
                                  </p:stCondLst>
                                  <p:childTnLst>
                                    <p:set>
                                      <p:cBhvr>
                                        <p:cTn id="46" dur="1" fill="hold">
                                          <p:stCondLst>
                                            <p:cond delay="0"/>
                                          </p:stCondLst>
                                        </p:cTn>
                                        <p:tgtEl>
                                          <p:spTgt spid="10243">
                                            <p:txEl>
                                              <p:pRg st="5" end="5"/>
                                            </p:txEl>
                                          </p:spTgt>
                                        </p:tgtEl>
                                        <p:attrNameLst>
                                          <p:attrName>style.visibility</p:attrName>
                                        </p:attrNameLst>
                                      </p:cBhvr>
                                      <p:to>
                                        <p:strVal val="visible"/>
                                      </p:to>
                                    </p:set>
                                    <p:animEffect transition="in" filter="fade">
                                      <p:cBhvr>
                                        <p:cTn id="47" dur="500"/>
                                        <p:tgtEl>
                                          <p:spTgt spid="10243">
                                            <p:txEl>
                                              <p:pRg st="5" end="5"/>
                                            </p:txEl>
                                          </p:spTgt>
                                        </p:tgtEl>
                                      </p:cBhvr>
                                    </p:animEffect>
                                    <p:anim calcmode="lin" valueType="num">
                                      <p:cBhvr>
                                        <p:cTn id="48"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49" dur="500" fill="hold"/>
                                        <p:tgtEl>
                                          <p:spTgt spid="10243">
                                            <p:txEl>
                                              <p:pRg st="5" end="5"/>
                                            </p:txEl>
                                          </p:spTgt>
                                        </p:tgtEl>
                                        <p:attrNameLst>
                                          <p:attrName>ppt_y</p:attrName>
                                        </p:attrNameLst>
                                      </p:cBhvr>
                                      <p:tavLst>
                                        <p:tav tm="0">
                                          <p:val>
                                            <p:strVal val="#ppt_y+.05"/>
                                          </p:val>
                                        </p:tav>
                                        <p:tav tm="100000">
                                          <p:val>
                                            <p:strVal val="#ppt_y"/>
                                          </p:val>
                                        </p:tav>
                                      </p:tavLst>
                                    </p:anim>
                                  </p:childTnLst>
                                </p:cTn>
                              </p:par>
                              <p:par>
                                <p:cTn id="50" presetID="44" presetClass="entr" presetSubtype="0" fill="hold" grpId="0" nodeType="withEffect">
                                  <p:stCondLst>
                                    <p:cond delay="0"/>
                                  </p:stCondLst>
                                  <p:childTnLst>
                                    <p:set>
                                      <p:cBhvr>
                                        <p:cTn id="51" dur="1" fill="hold">
                                          <p:stCondLst>
                                            <p:cond delay="0"/>
                                          </p:stCondLst>
                                        </p:cTn>
                                        <p:tgtEl>
                                          <p:spTgt spid="10243">
                                            <p:txEl>
                                              <p:pRg st="6" end="6"/>
                                            </p:txEl>
                                          </p:spTgt>
                                        </p:tgtEl>
                                        <p:attrNameLst>
                                          <p:attrName>style.visibility</p:attrName>
                                        </p:attrNameLst>
                                      </p:cBhvr>
                                      <p:to>
                                        <p:strVal val="visible"/>
                                      </p:to>
                                    </p:set>
                                    <p:animEffect transition="in" filter="fade">
                                      <p:cBhvr>
                                        <p:cTn id="52" dur="500"/>
                                        <p:tgtEl>
                                          <p:spTgt spid="10243">
                                            <p:txEl>
                                              <p:pRg st="6" end="6"/>
                                            </p:txEl>
                                          </p:spTgt>
                                        </p:tgtEl>
                                      </p:cBhvr>
                                    </p:animEffect>
                                    <p:anim calcmode="lin" valueType="num">
                                      <p:cBhvr>
                                        <p:cTn id="53"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p:cTn id="54" dur="500" fill="hold"/>
                                        <p:tgtEl>
                                          <p:spTgt spid="102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4" presetClass="entr" presetSubtype="0" fill="hold" grpId="0" nodeType="clickEffect">
                                  <p:stCondLst>
                                    <p:cond delay="0"/>
                                  </p:stCondLst>
                                  <p:childTnLst>
                                    <p:set>
                                      <p:cBhvr>
                                        <p:cTn id="58" dur="1" fill="hold">
                                          <p:stCondLst>
                                            <p:cond delay="0"/>
                                          </p:stCondLst>
                                        </p:cTn>
                                        <p:tgtEl>
                                          <p:spTgt spid="10243">
                                            <p:txEl>
                                              <p:pRg st="7" end="7"/>
                                            </p:txEl>
                                          </p:spTgt>
                                        </p:tgtEl>
                                        <p:attrNameLst>
                                          <p:attrName>style.visibility</p:attrName>
                                        </p:attrNameLst>
                                      </p:cBhvr>
                                      <p:to>
                                        <p:strVal val="visible"/>
                                      </p:to>
                                    </p:set>
                                    <p:animEffect transition="in" filter="fade">
                                      <p:cBhvr>
                                        <p:cTn id="59" dur="500"/>
                                        <p:tgtEl>
                                          <p:spTgt spid="10243">
                                            <p:txEl>
                                              <p:pRg st="7" end="7"/>
                                            </p:txEl>
                                          </p:spTgt>
                                        </p:tgtEl>
                                      </p:cBhvr>
                                    </p:animEffect>
                                    <p:anim calcmode="lin" valueType="num">
                                      <p:cBhvr>
                                        <p:cTn id="60"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p:cTn id="61" dur="500" fill="hold"/>
                                        <p:tgtEl>
                                          <p:spTgt spid="10243">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4" presetClass="entr" presetSubtype="0" fill="hold" grpId="0" nodeType="clickEffect">
                                  <p:stCondLst>
                                    <p:cond delay="0"/>
                                  </p:stCondLst>
                                  <p:childTnLst>
                                    <p:set>
                                      <p:cBhvr>
                                        <p:cTn id="65" dur="1" fill="hold">
                                          <p:stCondLst>
                                            <p:cond delay="0"/>
                                          </p:stCondLst>
                                        </p:cTn>
                                        <p:tgtEl>
                                          <p:spTgt spid="10243">
                                            <p:txEl>
                                              <p:pRg st="8" end="8"/>
                                            </p:txEl>
                                          </p:spTgt>
                                        </p:tgtEl>
                                        <p:attrNameLst>
                                          <p:attrName>style.visibility</p:attrName>
                                        </p:attrNameLst>
                                      </p:cBhvr>
                                      <p:to>
                                        <p:strVal val="visible"/>
                                      </p:to>
                                    </p:set>
                                    <p:animEffect transition="in" filter="fade">
                                      <p:cBhvr>
                                        <p:cTn id="66" dur="500"/>
                                        <p:tgtEl>
                                          <p:spTgt spid="10243">
                                            <p:txEl>
                                              <p:pRg st="8" end="8"/>
                                            </p:txEl>
                                          </p:spTgt>
                                        </p:tgtEl>
                                      </p:cBhvr>
                                    </p:animEffect>
                                    <p:anim calcmode="lin" valueType="num">
                                      <p:cBhvr>
                                        <p:cTn id="67"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p:cTn id="68" dur="500" fill="hold"/>
                                        <p:tgtEl>
                                          <p:spTgt spid="10243">
                                            <p:txEl>
                                              <p:pRg st="8" end="8"/>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04800" y="304800"/>
            <a:ext cx="8458200" cy="1143000"/>
          </a:xfrm>
        </p:spPr>
        <p:txBody>
          <a:bodyPr/>
          <a:lstStyle/>
          <a:p>
            <a:pPr algn="ctr" eaLnBrk="1" hangingPunct="1">
              <a:defRPr/>
            </a:pPr>
            <a:r>
              <a:rPr lang="en-US" sz="5000" b="1" u="sng">
                <a:effectLst>
                  <a:outerShdw blurRad="38100" dist="38100" dir="2700000" algn="tl">
                    <a:srgbClr val="000000"/>
                  </a:outerShdw>
                </a:effectLst>
              </a:rPr>
              <a:t>Transubstantiation</a:t>
            </a:r>
          </a:p>
        </p:txBody>
      </p:sp>
      <p:sp>
        <p:nvSpPr>
          <p:cNvPr id="14340" name="Rectangle 4"/>
          <p:cNvSpPr>
            <a:spLocks noGrp="1" noChangeArrowheads="1"/>
          </p:cNvSpPr>
          <p:nvPr>
            <p:ph type="body" sz="half" idx="4294967295"/>
          </p:nvPr>
        </p:nvSpPr>
        <p:spPr>
          <a:xfrm>
            <a:off x="212762" y="1610264"/>
            <a:ext cx="4495800" cy="5257800"/>
          </a:xfrm>
        </p:spPr>
        <p:txBody>
          <a:bodyPr/>
          <a:lstStyle/>
          <a:p>
            <a:pPr eaLnBrk="1" hangingPunct="1">
              <a:lnSpc>
                <a:spcPct val="90000"/>
              </a:lnSpc>
              <a:defRPr/>
            </a:pPr>
            <a:r>
              <a:rPr lang="en-US" b="1" u="sng">
                <a:solidFill>
                  <a:srgbClr val="FF9900"/>
                </a:solidFill>
                <a:effectLst>
                  <a:outerShdw blurRad="38100" dist="38100" dir="2700000" algn="tl">
                    <a:srgbClr val="000000"/>
                  </a:outerShdw>
                </a:effectLst>
              </a:rPr>
              <a:t>Before Consecration</a:t>
            </a:r>
            <a:r>
              <a:rPr lang="en-US" b="1">
                <a:solidFill>
                  <a:srgbClr val="FF9900"/>
                </a:solidFill>
                <a:effectLst>
                  <a:outerShdw blurRad="38100" dist="38100" dir="2700000" algn="tl">
                    <a:srgbClr val="000000"/>
                  </a:outerShdw>
                </a:effectLst>
              </a:rPr>
              <a:t>:</a:t>
            </a:r>
          </a:p>
          <a:p>
            <a:pPr eaLnBrk="1" hangingPunct="1">
              <a:lnSpc>
                <a:spcPct val="90000"/>
              </a:lnSpc>
              <a:defRPr/>
            </a:pPr>
            <a:endParaRPr lang="en-US" b="1">
              <a:solidFill>
                <a:srgbClr val="000000"/>
              </a:solidFill>
              <a:effectLst>
                <a:outerShdw blurRad="38100" dist="38100" dir="2700000" algn="tl">
                  <a:srgbClr val="FFFFFF"/>
                </a:outerShdw>
              </a:effectLst>
            </a:endParaRPr>
          </a:p>
          <a:p>
            <a:pPr eaLnBrk="1" hangingPunct="1">
              <a:lnSpc>
                <a:spcPct val="90000"/>
              </a:lnSpc>
              <a:defRPr/>
            </a:pPr>
            <a:r>
              <a:rPr lang="en-US">
                <a:solidFill>
                  <a:schemeClr val="tx2"/>
                </a:solidFill>
                <a:effectLst>
                  <a:outerShdw blurRad="38100" dist="38100" dir="2700000" algn="tl">
                    <a:srgbClr val="000000"/>
                  </a:outerShdw>
                </a:effectLst>
              </a:rPr>
              <a:t>Appearance – </a:t>
            </a:r>
          </a:p>
          <a:p>
            <a:pPr lvl="1" eaLnBrk="1" hangingPunct="1">
              <a:lnSpc>
                <a:spcPct val="90000"/>
              </a:lnSpc>
              <a:defRPr/>
            </a:pPr>
            <a:r>
              <a:rPr lang="en-US" sz="2800">
                <a:solidFill>
                  <a:schemeClr val="tx2"/>
                </a:solidFill>
                <a:effectLst>
                  <a:outerShdw blurRad="38100" dist="38100" dir="2700000" algn="tl">
                    <a:srgbClr val="000000"/>
                  </a:outerShdw>
                </a:effectLst>
              </a:rPr>
              <a:t>Bread</a:t>
            </a:r>
          </a:p>
          <a:p>
            <a:pPr lvl="1" eaLnBrk="1" hangingPunct="1">
              <a:lnSpc>
                <a:spcPct val="90000"/>
              </a:lnSpc>
              <a:defRPr/>
            </a:pPr>
            <a:r>
              <a:rPr lang="en-US" sz="2800">
                <a:solidFill>
                  <a:schemeClr val="tx2"/>
                </a:solidFill>
                <a:effectLst>
                  <a:outerShdw blurRad="38100" dist="38100" dir="2700000" algn="tl">
                    <a:srgbClr val="000000"/>
                  </a:outerShdw>
                </a:effectLst>
              </a:rPr>
              <a:t>Wine</a:t>
            </a:r>
          </a:p>
          <a:p>
            <a:pPr eaLnBrk="1" hangingPunct="1">
              <a:lnSpc>
                <a:spcPct val="90000"/>
              </a:lnSpc>
              <a:defRPr/>
            </a:pPr>
            <a:endParaRPr lang="en-US">
              <a:solidFill>
                <a:schemeClr val="tx2"/>
              </a:solidFill>
              <a:effectLst>
                <a:outerShdw blurRad="38100" dist="38100" dir="2700000" algn="tl">
                  <a:srgbClr val="000000"/>
                </a:outerShdw>
              </a:effectLst>
            </a:endParaRPr>
          </a:p>
          <a:p>
            <a:pPr eaLnBrk="1" hangingPunct="1">
              <a:lnSpc>
                <a:spcPct val="90000"/>
              </a:lnSpc>
              <a:defRPr/>
            </a:pPr>
            <a:r>
              <a:rPr lang="en-US">
                <a:solidFill>
                  <a:schemeClr val="tx2"/>
                </a:solidFill>
                <a:effectLst>
                  <a:outerShdw blurRad="38100" dist="38100" dir="2700000" algn="tl">
                    <a:srgbClr val="000000"/>
                  </a:outerShdw>
                </a:effectLst>
              </a:rPr>
              <a:t>Substance –</a:t>
            </a:r>
          </a:p>
          <a:p>
            <a:pPr lvl="1" eaLnBrk="1" hangingPunct="1">
              <a:lnSpc>
                <a:spcPct val="90000"/>
              </a:lnSpc>
              <a:defRPr/>
            </a:pPr>
            <a:r>
              <a:rPr lang="en-US" sz="2800">
                <a:solidFill>
                  <a:schemeClr val="tx2"/>
                </a:solidFill>
                <a:effectLst>
                  <a:outerShdw blurRad="38100" dist="38100" dir="2700000" algn="tl">
                    <a:srgbClr val="000000"/>
                  </a:outerShdw>
                </a:effectLst>
              </a:rPr>
              <a:t>Bread</a:t>
            </a:r>
          </a:p>
          <a:p>
            <a:pPr lvl="1" eaLnBrk="1" hangingPunct="1">
              <a:lnSpc>
                <a:spcPct val="90000"/>
              </a:lnSpc>
              <a:defRPr/>
            </a:pPr>
            <a:r>
              <a:rPr lang="en-US" sz="2800">
                <a:solidFill>
                  <a:schemeClr val="tx2"/>
                </a:solidFill>
                <a:effectLst>
                  <a:outerShdw blurRad="38100" dist="38100" dir="2700000" algn="tl">
                    <a:srgbClr val="000000"/>
                  </a:outerShdw>
                </a:effectLst>
              </a:rPr>
              <a:t>Wine</a:t>
            </a:r>
          </a:p>
          <a:p>
            <a:pPr eaLnBrk="1" hangingPunct="1">
              <a:lnSpc>
                <a:spcPct val="90000"/>
              </a:lnSpc>
              <a:defRPr/>
            </a:pPr>
            <a:endParaRPr lang="en-US" sz="2000">
              <a:solidFill>
                <a:schemeClr val="tx2"/>
              </a:solidFill>
              <a:effectLst>
                <a:outerShdw blurRad="38100" dist="38100" dir="2700000" algn="tl">
                  <a:srgbClr val="000000"/>
                </a:outerShdw>
              </a:effectLst>
            </a:endParaRPr>
          </a:p>
          <a:p>
            <a:pPr eaLnBrk="1" hangingPunct="1">
              <a:lnSpc>
                <a:spcPct val="90000"/>
              </a:lnSpc>
              <a:defRPr/>
            </a:pPr>
            <a:r>
              <a:rPr lang="en-US" sz="2000">
                <a:solidFill>
                  <a:schemeClr val="tx2"/>
                </a:solidFill>
                <a:effectLst>
                  <a:outerShdw blurRad="38100" dist="38100" dir="2700000" algn="tl">
                    <a:srgbClr val="000000"/>
                  </a:outerShdw>
                </a:effectLst>
              </a:rPr>
              <a:t>John 6:35-59 ~ Bread of Life</a:t>
            </a:r>
          </a:p>
        </p:txBody>
      </p:sp>
      <p:sp>
        <p:nvSpPr>
          <p:cNvPr id="14341" name="Rectangle 5"/>
          <p:cNvSpPr>
            <a:spLocks noGrp="1" noChangeArrowheads="1"/>
          </p:cNvSpPr>
          <p:nvPr>
            <p:ph type="body" sz="half" idx="4294967295"/>
          </p:nvPr>
        </p:nvSpPr>
        <p:spPr>
          <a:xfrm>
            <a:off x="4600685" y="1624641"/>
            <a:ext cx="4495800" cy="5257800"/>
          </a:xfrm>
        </p:spPr>
        <p:txBody>
          <a:bodyPr/>
          <a:lstStyle/>
          <a:p>
            <a:pPr eaLnBrk="1" hangingPunct="1">
              <a:lnSpc>
                <a:spcPct val="90000"/>
              </a:lnSpc>
              <a:defRPr/>
            </a:pPr>
            <a:r>
              <a:rPr lang="en-US" b="1" u="sng">
                <a:solidFill>
                  <a:srgbClr val="FF9900"/>
                </a:solidFill>
                <a:effectLst>
                  <a:outerShdw blurRad="38100" dist="38100" dir="2700000" algn="tl">
                    <a:srgbClr val="000000"/>
                  </a:outerShdw>
                </a:effectLst>
              </a:rPr>
              <a:t>After Consecration:</a:t>
            </a:r>
          </a:p>
          <a:p>
            <a:pPr eaLnBrk="1" hangingPunct="1">
              <a:lnSpc>
                <a:spcPct val="90000"/>
              </a:lnSpc>
              <a:defRPr/>
            </a:pPr>
            <a:endParaRPr lang="en-US">
              <a:solidFill>
                <a:srgbClr val="000000"/>
              </a:solidFill>
              <a:effectLst>
                <a:outerShdw blurRad="38100" dist="38100" dir="2700000" algn="tl">
                  <a:srgbClr val="FFFFFF"/>
                </a:outerShdw>
              </a:effectLst>
            </a:endParaRPr>
          </a:p>
          <a:p>
            <a:pPr eaLnBrk="1" hangingPunct="1">
              <a:lnSpc>
                <a:spcPct val="90000"/>
              </a:lnSpc>
              <a:defRPr/>
            </a:pPr>
            <a:r>
              <a:rPr lang="en-US">
                <a:solidFill>
                  <a:schemeClr val="tx2"/>
                </a:solidFill>
                <a:effectLst>
                  <a:outerShdw blurRad="38100" dist="38100" dir="2700000" algn="tl">
                    <a:srgbClr val="000000"/>
                  </a:outerShdw>
                </a:effectLst>
              </a:rPr>
              <a:t>Appearance – </a:t>
            </a:r>
          </a:p>
          <a:p>
            <a:pPr lvl="1" eaLnBrk="1" hangingPunct="1">
              <a:lnSpc>
                <a:spcPct val="90000"/>
              </a:lnSpc>
              <a:defRPr/>
            </a:pPr>
            <a:r>
              <a:rPr lang="en-US" sz="2800">
                <a:solidFill>
                  <a:schemeClr val="tx2"/>
                </a:solidFill>
                <a:effectLst>
                  <a:outerShdw blurRad="38100" dist="38100" dir="2700000" algn="tl">
                    <a:srgbClr val="000000"/>
                  </a:outerShdw>
                </a:effectLst>
              </a:rPr>
              <a:t>Bread</a:t>
            </a:r>
          </a:p>
          <a:p>
            <a:pPr lvl="1" eaLnBrk="1" hangingPunct="1">
              <a:lnSpc>
                <a:spcPct val="90000"/>
              </a:lnSpc>
              <a:defRPr/>
            </a:pPr>
            <a:r>
              <a:rPr lang="en-US" sz="2800">
                <a:solidFill>
                  <a:schemeClr val="tx2"/>
                </a:solidFill>
                <a:effectLst>
                  <a:outerShdw blurRad="38100" dist="38100" dir="2700000" algn="tl">
                    <a:srgbClr val="000000"/>
                  </a:outerShdw>
                </a:effectLst>
              </a:rPr>
              <a:t>Wine</a:t>
            </a:r>
          </a:p>
          <a:p>
            <a:pPr eaLnBrk="1" hangingPunct="1">
              <a:lnSpc>
                <a:spcPct val="90000"/>
              </a:lnSpc>
              <a:defRPr/>
            </a:pPr>
            <a:endParaRPr lang="en-US">
              <a:solidFill>
                <a:schemeClr val="tx2"/>
              </a:solidFill>
              <a:effectLst>
                <a:outerShdw blurRad="38100" dist="38100" dir="2700000" algn="tl">
                  <a:srgbClr val="000000"/>
                </a:outerShdw>
              </a:effectLst>
            </a:endParaRPr>
          </a:p>
          <a:p>
            <a:pPr eaLnBrk="1" hangingPunct="1">
              <a:lnSpc>
                <a:spcPct val="90000"/>
              </a:lnSpc>
              <a:defRPr/>
            </a:pPr>
            <a:r>
              <a:rPr lang="en-US">
                <a:solidFill>
                  <a:schemeClr val="tx2"/>
                </a:solidFill>
                <a:effectLst>
                  <a:outerShdw blurRad="38100" dist="38100" dir="2700000" algn="tl">
                    <a:srgbClr val="000000"/>
                  </a:outerShdw>
                </a:effectLst>
              </a:rPr>
              <a:t>Substance – </a:t>
            </a:r>
          </a:p>
          <a:p>
            <a:pPr lvl="1" eaLnBrk="1" hangingPunct="1">
              <a:lnSpc>
                <a:spcPct val="90000"/>
              </a:lnSpc>
              <a:defRPr/>
            </a:pPr>
            <a:r>
              <a:rPr lang="en-US" sz="2800">
                <a:solidFill>
                  <a:schemeClr val="tx2"/>
                </a:solidFill>
                <a:effectLst>
                  <a:outerShdw blurRad="38100" dist="38100" dir="2700000" algn="tl">
                    <a:srgbClr val="000000"/>
                  </a:outerShdw>
                </a:effectLst>
              </a:rPr>
              <a:t>Christ’s Body, Blood, Soul, and Divinity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to="" calcmode="lin" valueType="num">
                                      <p:cBhvr>
                                        <p:cTn id="7" dur="1" fill="hold"/>
                                        <p:tgtEl>
                                          <p:spTgt spid="14340">
                                            <p:txEl>
                                              <p:pRg st="0" end="0"/>
                                            </p:txEl>
                                          </p:spTgt>
                                        </p:tgtEl>
                                        <p:attrNameLst>
                                          <p:attrName/>
                                        </p:attrNameLst>
                                      </p:cBhvr>
                                    </p:anim>
                                  </p:childTnLst>
                                </p:cTn>
                              </p:par>
                              <p:par>
                                <p:cTn id="8" presetID="2" presetClass="entr" presetSubtype="4" fill="hold" grpId="0" nodeType="withEffect">
                                  <p:stCondLst>
                                    <p:cond delay="0"/>
                                  </p:stCondLst>
                                  <p:childTnLst>
                                    <p:set>
                                      <p:cBhvr>
                                        <p:cTn id="9" dur="1" fill="hold">
                                          <p:stCondLst>
                                            <p:cond delay="0"/>
                                          </p:stCondLst>
                                        </p:cTn>
                                        <p:tgtEl>
                                          <p:spTgt spid="14341">
                                            <p:txEl>
                                              <p:pRg st="0" end="0"/>
                                            </p:txEl>
                                          </p:spTgt>
                                        </p:tgtEl>
                                        <p:attrNameLst>
                                          <p:attrName>style.visibility</p:attrName>
                                        </p:attrNameLst>
                                      </p:cBhvr>
                                      <p:to>
                                        <p:strVal val="visible"/>
                                      </p:to>
                                    </p:set>
                                    <p:anim calcmode="lin" valueType="num">
                                      <p:cBhvr additive="base">
                                        <p:cTn id="10" dur="500" fill="hold"/>
                                        <p:tgtEl>
                                          <p:spTgt spid="14341">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14341">
                                            <p:txEl>
                                              <p:pRg st="0" end="0"/>
                                            </p:txEl>
                                          </p:spTgt>
                                        </p:tgtEl>
                                        <p:attrNameLst>
                                          <p:attrName>ppt_y</p:attrName>
                                        </p:attrNameLst>
                                      </p:cBhvr>
                                      <p:tavLst>
                                        <p:tav tm="0">
                                          <p:val>
                                            <p:strVal val="1+#ppt_h/2"/>
                                          </p:val>
                                        </p:tav>
                                        <p:tav tm="100000">
                                          <p:val>
                                            <p:strVal val="#ppt_y"/>
                                          </p:val>
                                        </p:tav>
                                      </p:tavLst>
                                    </p:anim>
                                  </p:childTnLst>
                                </p:cTn>
                              </p:par>
                              <p:par>
                                <p:cTn id="12" presetID="24" presetClass="entr" presetSubtype="0" fill="hold" grpId="0" nodeType="withEffect">
                                  <p:stCondLst>
                                    <p:cond delay="0"/>
                                  </p:stCondLst>
                                  <p:childTnLst>
                                    <p:set>
                                      <p:cBhvr>
                                        <p:cTn id="13" dur="1" fill="hold">
                                          <p:stCondLst>
                                            <p:cond delay="0"/>
                                          </p:stCondLst>
                                        </p:cTn>
                                        <p:tgtEl>
                                          <p:spTgt spid="14340">
                                            <p:txEl>
                                              <p:pRg st="2" end="2"/>
                                            </p:txEl>
                                          </p:spTgt>
                                        </p:tgtEl>
                                        <p:attrNameLst>
                                          <p:attrName>style.visibility</p:attrName>
                                        </p:attrNameLst>
                                      </p:cBhvr>
                                      <p:to>
                                        <p:strVal val="visible"/>
                                      </p:to>
                                    </p:set>
                                    <p:anim to="" calcmode="lin" valueType="num">
                                      <p:cBhvr>
                                        <p:cTn id="14" dur="1" fill="hold"/>
                                        <p:tgtEl>
                                          <p:spTgt spid="14340">
                                            <p:txEl>
                                              <p:pRg st="2" end="2"/>
                                            </p:txEl>
                                          </p:spTgt>
                                        </p:tgtEl>
                                        <p:attrNameLst>
                                          <p:attrName/>
                                        </p:attrNameLst>
                                      </p:cBhvr>
                                    </p:anim>
                                  </p:childTnLst>
                                </p:cTn>
                              </p:par>
                              <p:par>
                                <p:cTn id="15" presetID="2" presetClass="entr" presetSubtype="4" fill="hold" grpId="0" nodeType="with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 calcmode="lin" valueType="num">
                                      <p:cBhvr additive="base">
                                        <p:cTn id="17" dur="500" fill="hold"/>
                                        <p:tgtEl>
                                          <p:spTgt spid="1434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34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14340">
                                            <p:txEl>
                                              <p:pRg st="3" end="3"/>
                                            </p:txEl>
                                          </p:spTgt>
                                        </p:tgtEl>
                                        <p:attrNameLst>
                                          <p:attrName>style.visibility</p:attrName>
                                        </p:attrNameLst>
                                      </p:cBhvr>
                                      <p:to>
                                        <p:strVal val="visible"/>
                                      </p:to>
                                    </p:set>
                                    <p:anim to="" calcmode="lin" valueType="num">
                                      <p:cBhvr>
                                        <p:cTn id="23" dur="1" fill="hold"/>
                                        <p:tgtEl>
                                          <p:spTgt spid="14340">
                                            <p:txEl>
                                              <p:pRg st="3" end="3"/>
                                            </p:txEl>
                                          </p:spTgt>
                                        </p:tgtEl>
                                        <p:attrNameLst>
                                          <p:attrName/>
                                        </p:attrNameLst>
                                      </p:cBhvr>
                                    </p:anim>
                                  </p:childTnLst>
                                </p:cTn>
                              </p:par>
                              <p:par>
                                <p:cTn id="24" presetID="2" presetClass="entr" presetSubtype="4" fill="hold" grpId="0" nodeType="withEffect">
                                  <p:stCondLst>
                                    <p:cond delay="0"/>
                                  </p:stCondLst>
                                  <p:childTnLst>
                                    <p:set>
                                      <p:cBhvr>
                                        <p:cTn id="25" dur="1" fill="hold">
                                          <p:stCondLst>
                                            <p:cond delay="0"/>
                                          </p:stCondLst>
                                        </p:cTn>
                                        <p:tgtEl>
                                          <p:spTgt spid="14341">
                                            <p:txEl>
                                              <p:pRg st="6" end="6"/>
                                            </p:txEl>
                                          </p:spTgt>
                                        </p:tgtEl>
                                        <p:attrNameLst>
                                          <p:attrName>style.visibility</p:attrName>
                                        </p:attrNameLst>
                                      </p:cBhvr>
                                      <p:to>
                                        <p:strVal val="visible"/>
                                      </p:to>
                                    </p:set>
                                    <p:anim calcmode="lin" valueType="num">
                                      <p:cBhvr additive="base">
                                        <p:cTn id="26" dur="500" fill="hold"/>
                                        <p:tgtEl>
                                          <p:spTgt spid="14341">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4341">
                                            <p:txEl>
                                              <p:pRg st="6" end="6"/>
                                            </p:txEl>
                                          </p:spTgt>
                                        </p:tgtEl>
                                        <p:attrNameLst>
                                          <p:attrName>ppt_y</p:attrName>
                                        </p:attrNameLst>
                                      </p:cBhvr>
                                      <p:tavLst>
                                        <p:tav tm="0">
                                          <p:val>
                                            <p:strVal val="1+#ppt_h/2"/>
                                          </p:val>
                                        </p:tav>
                                        <p:tav tm="100000">
                                          <p:val>
                                            <p:strVal val="#ppt_y"/>
                                          </p:val>
                                        </p:tav>
                                      </p:tavLst>
                                    </p:anim>
                                  </p:childTnLst>
                                </p:cTn>
                              </p:par>
                              <p:par>
                                <p:cTn id="28" presetID="24" presetClass="entr" presetSubtype="0" fill="hold" grpId="0" nodeType="withEffect">
                                  <p:stCondLst>
                                    <p:cond delay="0"/>
                                  </p:stCondLst>
                                  <p:childTnLst>
                                    <p:set>
                                      <p:cBhvr>
                                        <p:cTn id="29" dur="1" fill="hold">
                                          <p:stCondLst>
                                            <p:cond delay="0"/>
                                          </p:stCondLst>
                                        </p:cTn>
                                        <p:tgtEl>
                                          <p:spTgt spid="14340">
                                            <p:txEl>
                                              <p:pRg st="4" end="4"/>
                                            </p:txEl>
                                          </p:spTgt>
                                        </p:tgtEl>
                                        <p:attrNameLst>
                                          <p:attrName>style.visibility</p:attrName>
                                        </p:attrNameLst>
                                      </p:cBhvr>
                                      <p:to>
                                        <p:strVal val="visible"/>
                                      </p:to>
                                    </p:set>
                                    <p:anim to="" calcmode="lin" valueType="num">
                                      <p:cBhvr>
                                        <p:cTn id="30" dur="1" fill="hold"/>
                                        <p:tgtEl>
                                          <p:spTgt spid="14340">
                                            <p:txEl>
                                              <p:pRg st="4" end="4"/>
                                            </p:txEl>
                                          </p:spTgt>
                                        </p:tgtEl>
                                        <p:attrNameLst>
                                          <p:attrName/>
                                        </p:attrNameLst>
                                      </p:cBhvr>
                                    </p:anim>
                                  </p:childTnLst>
                                </p:cTn>
                              </p:par>
                              <p:par>
                                <p:cTn id="31" presetID="24" presetClass="entr" presetSubtype="0" fill="hold" grpId="0" nodeType="withEffect">
                                  <p:stCondLst>
                                    <p:cond delay="0"/>
                                  </p:stCondLst>
                                  <p:childTnLst>
                                    <p:set>
                                      <p:cBhvr>
                                        <p:cTn id="32" dur="1" fill="hold">
                                          <p:stCondLst>
                                            <p:cond delay="0"/>
                                          </p:stCondLst>
                                        </p:cTn>
                                        <p:tgtEl>
                                          <p:spTgt spid="14340">
                                            <p:txEl>
                                              <p:pRg st="6" end="6"/>
                                            </p:txEl>
                                          </p:spTgt>
                                        </p:tgtEl>
                                        <p:attrNameLst>
                                          <p:attrName>style.visibility</p:attrName>
                                        </p:attrNameLst>
                                      </p:cBhvr>
                                      <p:to>
                                        <p:strVal val="visible"/>
                                      </p:to>
                                    </p:set>
                                    <p:anim to="" calcmode="lin" valueType="num">
                                      <p:cBhvr>
                                        <p:cTn id="33" dur="1" fill="hold"/>
                                        <p:tgtEl>
                                          <p:spTgt spid="14340">
                                            <p:txEl>
                                              <p:pRg st="6" end="6"/>
                                            </p:txEl>
                                          </p:spTgt>
                                        </p:tgtEl>
                                        <p:attrNameLst>
                                          <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14340">
                                            <p:txEl>
                                              <p:pRg st="7" end="7"/>
                                            </p:txEl>
                                          </p:spTgt>
                                        </p:tgtEl>
                                        <p:attrNameLst>
                                          <p:attrName>style.visibility</p:attrName>
                                        </p:attrNameLst>
                                      </p:cBhvr>
                                      <p:to>
                                        <p:strVal val="visible"/>
                                      </p:to>
                                    </p:set>
                                    <p:anim to="" calcmode="lin" valueType="num">
                                      <p:cBhvr>
                                        <p:cTn id="38" dur="1" fill="hold"/>
                                        <p:tgtEl>
                                          <p:spTgt spid="14340">
                                            <p:txEl>
                                              <p:pRg st="7" end="7"/>
                                            </p:txEl>
                                          </p:spTgt>
                                        </p:tgtEl>
                                        <p:attrNameLst>
                                          <p:attrName/>
                                        </p:attrNameLst>
                                      </p:cBhvr>
                                    </p:anim>
                                  </p:childTnLst>
                                </p:cTn>
                              </p:par>
                              <p:par>
                                <p:cTn id="39" presetID="24" presetClass="entr" presetSubtype="0" fill="hold" grpId="0" nodeType="withEffect">
                                  <p:stCondLst>
                                    <p:cond delay="0"/>
                                  </p:stCondLst>
                                  <p:childTnLst>
                                    <p:set>
                                      <p:cBhvr>
                                        <p:cTn id="40" dur="1" fill="hold">
                                          <p:stCondLst>
                                            <p:cond delay="0"/>
                                          </p:stCondLst>
                                        </p:cTn>
                                        <p:tgtEl>
                                          <p:spTgt spid="14340">
                                            <p:txEl>
                                              <p:pRg st="8" end="8"/>
                                            </p:txEl>
                                          </p:spTgt>
                                        </p:tgtEl>
                                        <p:attrNameLst>
                                          <p:attrName>style.visibility</p:attrName>
                                        </p:attrNameLst>
                                      </p:cBhvr>
                                      <p:to>
                                        <p:strVal val="visible"/>
                                      </p:to>
                                    </p:set>
                                    <p:anim to="" calcmode="lin" valueType="num">
                                      <p:cBhvr>
                                        <p:cTn id="41" dur="1" fill="hold"/>
                                        <p:tgtEl>
                                          <p:spTgt spid="14340">
                                            <p:txEl>
                                              <p:pRg st="8" end="8"/>
                                            </p:txEl>
                                          </p:spTgt>
                                        </p:tgtEl>
                                        <p:attrNameLst>
                                          <p:attrName/>
                                        </p:attrNameLst>
                                      </p:cBhvr>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4341">
                                            <p:txEl>
                                              <p:pRg st="3" end="3"/>
                                            </p:txEl>
                                          </p:spTgt>
                                        </p:tgtEl>
                                        <p:attrNameLst>
                                          <p:attrName>style.visibility</p:attrName>
                                        </p:attrNameLst>
                                      </p:cBhvr>
                                      <p:to>
                                        <p:strVal val="visible"/>
                                      </p:to>
                                    </p:set>
                                    <p:anim calcmode="lin" valueType="num">
                                      <p:cBhvr additive="base">
                                        <p:cTn id="46" dur="500" fill="hold"/>
                                        <p:tgtEl>
                                          <p:spTgt spid="14341">
                                            <p:txEl>
                                              <p:pRg st="3" end="3"/>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4341">
                                            <p:txEl>
                                              <p:pRg st="3" end="3"/>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4341">
                                            <p:txEl>
                                              <p:pRg st="4" end="4"/>
                                            </p:txEl>
                                          </p:spTgt>
                                        </p:tgtEl>
                                        <p:attrNameLst>
                                          <p:attrName>style.visibility</p:attrName>
                                        </p:attrNameLst>
                                      </p:cBhvr>
                                      <p:to>
                                        <p:strVal val="visible"/>
                                      </p:to>
                                    </p:set>
                                    <p:anim calcmode="lin" valueType="num">
                                      <p:cBhvr additive="base">
                                        <p:cTn id="50" dur="500" fill="hold"/>
                                        <p:tgtEl>
                                          <p:spTgt spid="14341">
                                            <p:txEl>
                                              <p:pRg st="4" end="4"/>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434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4341">
                                            <p:txEl>
                                              <p:pRg st="7" end="7"/>
                                            </p:txEl>
                                          </p:spTgt>
                                        </p:tgtEl>
                                        <p:attrNameLst>
                                          <p:attrName>style.visibility</p:attrName>
                                        </p:attrNameLst>
                                      </p:cBhvr>
                                      <p:to>
                                        <p:strVal val="visible"/>
                                      </p:to>
                                    </p:set>
                                    <p:anim calcmode="lin" valueType="num">
                                      <p:cBhvr additive="base">
                                        <p:cTn id="56" dur="500" fill="hold"/>
                                        <p:tgtEl>
                                          <p:spTgt spid="14341">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434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14340">
                                            <p:txEl>
                                              <p:pRg st="10" end="10"/>
                                            </p:txEl>
                                          </p:spTgt>
                                        </p:tgtEl>
                                        <p:attrNameLst>
                                          <p:attrName>style.visibility</p:attrName>
                                        </p:attrNameLst>
                                      </p:cBhvr>
                                      <p:to>
                                        <p:strVal val="visible"/>
                                      </p:to>
                                    </p:set>
                                    <p:anim to="" calcmode="lin" valueType="num">
                                      <p:cBhvr>
                                        <p:cTn id="62" dur="1" fill="hold"/>
                                        <p:tgtEl>
                                          <p:spTgt spid="14340">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P spid="14341" grpId="0" build="p"/>
    </p:bldLst>
  </p:timing>
</p:sld>
</file>

<file path=ppt/theme/theme1.xml><?xml version="1.0" encoding="utf-8"?>
<a:theme xmlns:a="http://schemas.openxmlformats.org/drawingml/2006/main" name="Edge">
  <a:themeElements>
    <a:clrScheme name="Edge 10">
      <a:dk1>
        <a:srgbClr val="800000"/>
      </a:dk1>
      <a:lt1>
        <a:srgbClr val="FFCC66"/>
      </a:lt1>
      <a:dk2>
        <a:srgbClr val="080808"/>
      </a:dk2>
      <a:lt2>
        <a:srgbClr val="333333"/>
      </a:lt2>
      <a:accent1>
        <a:srgbClr val="FF9900"/>
      </a:accent1>
      <a:accent2>
        <a:srgbClr val="CC3300"/>
      </a:accent2>
      <a:accent3>
        <a:srgbClr val="FFE2B8"/>
      </a:accent3>
      <a:accent4>
        <a:srgbClr val="6C0000"/>
      </a:accent4>
      <a:accent5>
        <a:srgbClr val="FFCAAA"/>
      </a:accent5>
      <a:accent6>
        <a:srgbClr val="B92D00"/>
      </a:accent6>
      <a:hlink>
        <a:srgbClr val="FF9900"/>
      </a:hlink>
      <a:folHlink>
        <a:srgbClr val="336600"/>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0">
        <a:dk1>
          <a:srgbClr val="800000"/>
        </a:dk1>
        <a:lt1>
          <a:srgbClr val="FFCC66"/>
        </a:lt1>
        <a:dk2>
          <a:srgbClr val="080808"/>
        </a:dk2>
        <a:lt2>
          <a:srgbClr val="333333"/>
        </a:lt2>
        <a:accent1>
          <a:srgbClr val="FF9900"/>
        </a:accent1>
        <a:accent2>
          <a:srgbClr val="CC3300"/>
        </a:accent2>
        <a:accent3>
          <a:srgbClr val="FFE2B8"/>
        </a:accent3>
        <a:accent4>
          <a:srgbClr val="6C0000"/>
        </a:accent4>
        <a:accent5>
          <a:srgbClr val="FFCAAA"/>
        </a:accent5>
        <a:accent6>
          <a:srgbClr val="B92D00"/>
        </a:accent6>
        <a:hlink>
          <a:srgbClr val="FF9900"/>
        </a:hlink>
        <a:folHlink>
          <a:srgbClr val="33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329</TotalTime>
  <Words>279</Words>
  <Application>Microsoft Office PowerPoint</Application>
  <PresentationFormat>On-screen Show (4:3)</PresentationFormat>
  <Paragraphs>61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Garamond</vt:lpstr>
      <vt:lpstr>Times</vt:lpstr>
      <vt:lpstr>Wingdings</vt:lpstr>
      <vt:lpstr>Edge</vt:lpstr>
      <vt:lpstr>The Last Supper</vt:lpstr>
      <vt:lpstr>Passover</vt:lpstr>
      <vt:lpstr>Passover</vt:lpstr>
      <vt:lpstr>Last Supper</vt:lpstr>
      <vt:lpstr>Last Supper</vt:lpstr>
      <vt:lpstr>Consecration</vt:lpstr>
      <vt:lpstr>Consecration</vt:lpstr>
      <vt:lpstr>Transubstantiation</vt:lpstr>
    </vt:vector>
  </TitlesOfParts>
  <Company>Catholic Diocese of Lincoln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Supper</dc:title>
  <dc:creator>Administrator</dc:creator>
  <cp:lastModifiedBy>Alexis Witiak</cp:lastModifiedBy>
  <cp:revision>10</cp:revision>
  <dcterms:created xsi:type="dcterms:W3CDTF">2009-04-03T23:52:06Z</dcterms:created>
  <dcterms:modified xsi:type="dcterms:W3CDTF">2024-04-10T22:31:25Z</dcterms:modified>
</cp:coreProperties>
</file>