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handoutMasterIdLst>
    <p:handoutMasterId r:id="rId9"/>
  </p:handoutMasterIdLst>
  <p:sldIdLst>
    <p:sldId id="256" r:id="rId2"/>
    <p:sldId id="277" r:id="rId3"/>
    <p:sldId id="257" r:id="rId4"/>
    <p:sldId id="276" r:id="rId5"/>
    <p:sldId id="278" r:id="rId6"/>
    <p:sldId id="260" r:id="rId7"/>
    <p:sldId id="279"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2" d="100"/>
          <a:sy n="32" d="100"/>
        </p:scale>
        <p:origin x="1412"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E93DE4F-50D3-5702-0E57-867DAE965C4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pPr>
              <a:defRPr/>
            </a:pPr>
            <a:endParaRPr lang="en-US"/>
          </a:p>
        </p:txBody>
      </p:sp>
      <p:sp>
        <p:nvSpPr>
          <p:cNvPr id="3" name="Date Placeholder 2">
            <a:extLst>
              <a:ext uri="{FF2B5EF4-FFF2-40B4-BE49-F238E27FC236}">
                <a16:creationId xmlns:a16="http://schemas.microsoft.com/office/drawing/2014/main" id="{1F5EDE1E-293E-2244-F272-956893BF293D}"/>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pPr>
              <a:defRPr/>
            </a:pPr>
            <a:fld id="{B7D7AD3D-A013-4948-8E6C-B3E593F5DBF1}" type="datetimeFigureOut">
              <a:rPr lang="en-US"/>
              <a:pPr>
                <a:defRPr/>
              </a:pPr>
              <a:t>4/10/2024</a:t>
            </a:fld>
            <a:endParaRPr lang="en-US"/>
          </a:p>
        </p:txBody>
      </p:sp>
      <p:sp>
        <p:nvSpPr>
          <p:cNvPr id="4" name="Footer Placeholder 3">
            <a:extLst>
              <a:ext uri="{FF2B5EF4-FFF2-40B4-BE49-F238E27FC236}">
                <a16:creationId xmlns:a16="http://schemas.microsoft.com/office/drawing/2014/main" id="{475B5A24-6D6B-0670-2072-B9FE86B23F68}"/>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US"/>
          </a:p>
        </p:txBody>
      </p:sp>
      <p:sp>
        <p:nvSpPr>
          <p:cNvPr id="5" name="Slide Number Placeholder 4">
            <a:extLst>
              <a:ext uri="{FF2B5EF4-FFF2-40B4-BE49-F238E27FC236}">
                <a16:creationId xmlns:a16="http://schemas.microsoft.com/office/drawing/2014/main" id="{563299E5-6C10-3CCB-C6E6-88FE7A4550DC}"/>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07A8BDF-D48D-42D2-A94F-142BCE2D1407}"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D6003017-6BD1-FD46-8E92-31C06CEDD199}"/>
              </a:ext>
            </a:extLst>
          </p:cNvPr>
          <p:cNvGrpSpPr>
            <a:grpSpLocks/>
          </p:cNvGrpSpPr>
          <p:nvPr/>
        </p:nvGrpSpPr>
        <p:grpSpPr bwMode="auto">
          <a:xfrm>
            <a:off x="0" y="0"/>
            <a:ext cx="8763000" cy="5943600"/>
            <a:chOff x="0" y="0"/>
            <a:chExt cx="5520" cy="3744"/>
          </a:xfrm>
        </p:grpSpPr>
        <p:sp>
          <p:nvSpPr>
            <p:cNvPr id="3" name="Rectangle 3">
              <a:extLst>
                <a:ext uri="{FF2B5EF4-FFF2-40B4-BE49-F238E27FC236}">
                  <a16:creationId xmlns:a16="http://schemas.microsoft.com/office/drawing/2014/main" id="{5DB310D6-5BF7-C09A-5C28-C14B3452973F}"/>
                </a:ext>
              </a:extLst>
            </p:cNvPr>
            <p:cNvSpPr>
              <a:spLocks noChangeArrowheads="1"/>
            </p:cNvSpPr>
            <p:nvPr/>
          </p:nvSpPr>
          <p:spPr bwMode="auto">
            <a:xfrm>
              <a:off x="0" y="0"/>
              <a:ext cx="110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a:latin typeface="Times New Roman" pitchFamily="18" charset="0"/>
              </a:endParaRPr>
            </a:p>
          </p:txBody>
        </p:sp>
        <p:grpSp>
          <p:nvGrpSpPr>
            <p:cNvPr id="4" name="Group 4">
              <a:extLst>
                <a:ext uri="{FF2B5EF4-FFF2-40B4-BE49-F238E27FC236}">
                  <a16:creationId xmlns:a16="http://schemas.microsoft.com/office/drawing/2014/main" id="{27131F8A-96F5-8E3C-7BC8-D4CDBC2FAF5F}"/>
                </a:ext>
              </a:extLst>
            </p:cNvPr>
            <p:cNvGrpSpPr>
              <a:grpSpLocks/>
            </p:cNvGrpSpPr>
            <p:nvPr userDrawn="1"/>
          </p:nvGrpSpPr>
          <p:grpSpPr bwMode="auto">
            <a:xfrm>
              <a:off x="0" y="2208"/>
              <a:ext cx="5520" cy="1536"/>
              <a:chOff x="0" y="2208"/>
              <a:chExt cx="5520" cy="1536"/>
            </a:xfrm>
          </p:grpSpPr>
          <p:sp>
            <p:nvSpPr>
              <p:cNvPr id="8" name="Rectangle 5">
                <a:extLst>
                  <a:ext uri="{FF2B5EF4-FFF2-40B4-BE49-F238E27FC236}">
                    <a16:creationId xmlns:a16="http://schemas.microsoft.com/office/drawing/2014/main" id="{BEFF0C01-46F1-FE92-895C-BB9CDDE58B81}"/>
                  </a:ext>
                </a:extLst>
              </p:cNvPr>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a:latin typeface="Times New Roman" pitchFamily="18" charset="0"/>
                </a:endParaRPr>
              </a:p>
            </p:txBody>
          </p:sp>
          <p:sp>
            <p:nvSpPr>
              <p:cNvPr id="9" name="Rectangle 6">
                <a:extLst>
                  <a:ext uri="{FF2B5EF4-FFF2-40B4-BE49-F238E27FC236}">
                    <a16:creationId xmlns:a16="http://schemas.microsoft.com/office/drawing/2014/main" id="{E738860E-00D3-8AEC-4AC5-C1FCF5F38BC3}"/>
                  </a:ext>
                </a:extLst>
              </p:cNvPr>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a:latin typeface="Times New Roman" pitchFamily="18" charset="0"/>
                </a:endParaRPr>
              </a:p>
            </p:txBody>
          </p:sp>
          <p:sp>
            <p:nvSpPr>
              <p:cNvPr id="10" name="Line 7">
                <a:extLst>
                  <a:ext uri="{FF2B5EF4-FFF2-40B4-BE49-F238E27FC236}">
                    <a16:creationId xmlns:a16="http://schemas.microsoft.com/office/drawing/2014/main" id="{2C4244DB-9425-9600-5F92-86F850BA8082}"/>
                  </a:ext>
                </a:extLst>
              </p:cNvPr>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 name="Group 8">
              <a:extLst>
                <a:ext uri="{FF2B5EF4-FFF2-40B4-BE49-F238E27FC236}">
                  <a16:creationId xmlns:a16="http://schemas.microsoft.com/office/drawing/2014/main" id="{5C828BA6-DA53-8403-6FCE-47FBDA390C50}"/>
                </a:ext>
              </a:extLst>
            </p:cNvPr>
            <p:cNvGrpSpPr>
              <a:grpSpLocks/>
            </p:cNvGrpSpPr>
            <p:nvPr userDrawn="1"/>
          </p:nvGrpSpPr>
          <p:grpSpPr bwMode="auto">
            <a:xfrm>
              <a:off x="400" y="336"/>
              <a:ext cx="5088" cy="192"/>
              <a:chOff x="400" y="336"/>
              <a:chExt cx="5088" cy="192"/>
            </a:xfrm>
          </p:grpSpPr>
          <p:sp>
            <p:nvSpPr>
              <p:cNvPr id="6" name="Rectangle 9">
                <a:extLst>
                  <a:ext uri="{FF2B5EF4-FFF2-40B4-BE49-F238E27FC236}">
                    <a16:creationId xmlns:a16="http://schemas.microsoft.com/office/drawing/2014/main" id="{3D9E9790-1830-4AE4-6F86-756660C9AFC6}"/>
                  </a:ext>
                </a:extLst>
              </p:cNvPr>
              <p:cNvSpPr>
                <a:spLocks noChangeArrowheads="1"/>
              </p:cNvSpPr>
              <p:nvPr/>
            </p:nvSpPr>
            <p:spPr bwMode="auto">
              <a:xfrm>
                <a:off x="3952" y="336"/>
                <a:ext cx="1536"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a:latin typeface="Times New Roman" pitchFamily="18" charset="0"/>
                </a:endParaRPr>
              </a:p>
            </p:txBody>
          </p:sp>
          <p:sp>
            <p:nvSpPr>
              <p:cNvPr id="7" name="Line 10">
                <a:extLst>
                  <a:ext uri="{FF2B5EF4-FFF2-40B4-BE49-F238E27FC236}">
                    <a16:creationId xmlns:a16="http://schemas.microsoft.com/office/drawing/2014/main" id="{4BD54F10-86A0-45C4-B873-B81F483B7862}"/>
                  </a:ext>
                </a:extLst>
              </p:cNvPr>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8203" name="Rectangle 11"/>
          <p:cNvSpPr>
            <a:spLocks noGrp="1" noChangeArrowheads="1"/>
          </p:cNvSpPr>
          <p:nvPr>
            <p:ph type="ctrTitle"/>
          </p:nvPr>
        </p:nvSpPr>
        <p:spPr>
          <a:xfrm>
            <a:off x="2057400" y="1143000"/>
            <a:ext cx="6629400" cy="2209800"/>
          </a:xfrm>
        </p:spPr>
        <p:txBody>
          <a:bodyPr/>
          <a:lstStyle>
            <a:lvl1pPr>
              <a:defRPr sz="4800"/>
            </a:lvl1pPr>
          </a:lstStyle>
          <a:p>
            <a:pPr lvl="0"/>
            <a:r>
              <a:rPr lang="en-US" noProof="0"/>
              <a:t>Click to edit Master title style</a:t>
            </a:r>
          </a:p>
        </p:txBody>
      </p:sp>
      <p:sp>
        <p:nvSpPr>
          <p:cNvPr id="8204"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pPr lvl="0"/>
            <a:r>
              <a:rPr lang="en-US" noProof="0"/>
              <a:t>Click to edit Master subtitle style</a:t>
            </a:r>
          </a:p>
        </p:txBody>
      </p:sp>
      <p:sp>
        <p:nvSpPr>
          <p:cNvPr id="11" name="Rectangle 13">
            <a:extLst>
              <a:ext uri="{FF2B5EF4-FFF2-40B4-BE49-F238E27FC236}">
                <a16:creationId xmlns:a16="http://schemas.microsoft.com/office/drawing/2014/main" id="{43B7E915-C66C-650E-2365-87FB5C6A0614}"/>
              </a:ext>
            </a:extLst>
          </p:cNvPr>
          <p:cNvSpPr>
            <a:spLocks noGrp="1" noChangeArrowheads="1"/>
          </p:cNvSpPr>
          <p:nvPr>
            <p:ph type="dt" sz="half" idx="10"/>
          </p:nvPr>
        </p:nvSpPr>
        <p:spPr>
          <a:xfrm>
            <a:off x="912813" y="6251575"/>
            <a:ext cx="1905000" cy="457200"/>
          </a:xfrm>
        </p:spPr>
        <p:txBody>
          <a:bodyPr/>
          <a:lstStyle>
            <a:lvl1pPr>
              <a:defRPr/>
            </a:lvl1pPr>
          </a:lstStyle>
          <a:p>
            <a:pPr>
              <a:defRPr/>
            </a:pPr>
            <a:endParaRPr lang="en-US"/>
          </a:p>
        </p:txBody>
      </p:sp>
      <p:sp>
        <p:nvSpPr>
          <p:cNvPr id="12" name="Rectangle 14">
            <a:extLst>
              <a:ext uri="{FF2B5EF4-FFF2-40B4-BE49-F238E27FC236}">
                <a16:creationId xmlns:a16="http://schemas.microsoft.com/office/drawing/2014/main" id="{356DB1BC-CA89-3387-0320-B7FEB4184E73}"/>
              </a:ext>
            </a:extLst>
          </p:cNvPr>
          <p:cNvSpPr>
            <a:spLocks noGrp="1" noChangeArrowheads="1"/>
          </p:cNvSpPr>
          <p:nvPr>
            <p:ph type="ftr" sz="quarter" idx="11"/>
          </p:nvPr>
        </p:nvSpPr>
        <p:spPr>
          <a:xfrm>
            <a:off x="3354388" y="6248400"/>
            <a:ext cx="2895600" cy="457200"/>
          </a:xfrm>
        </p:spPr>
        <p:txBody>
          <a:bodyPr/>
          <a:lstStyle>
            <a:lvl1pPr>
              <a:defRPr/>
            </a:lvl1pPr>
          </a:lstStyle>
          <a:p>
            <a:pPr>
              <a:defRPr/>
            </a:pPr>
            <a:endParaRPr lang="en-US"/>
          </a:p>
        </p:txBody>
      </p:sp>
      <p:sp>
        <p:nvSpPr>
          <p:cNvPr id="13" name="Rectangle 15">
            <a:extLst>
              <a:ext uri="{FF2B5EF4-FFF2-40B4-BE49-F238E27FC236}">
                <a16:creationId xmlns:a16="http://schemas.microsoft.com/office/drawing/2014/main" id="{F6DF46FA-61BA-1AF9-979F-A82D7F0C10F4}"/>
              </a:ext>
            </a:extLst>
          </p:cNvPr>
          <p:cNvSpPr>
            <a:spLocks noGrp="1" noChangeArrowheads="1"/>
          </p:cNvSpPr>
          <p:nvPr>
            <p:ph type="sldNum" sz="quarter" idx="12"/>
          </p:nvPr>
        </p:nvSpPr>
        <p:spPr/>
        <p:txBody>
          <a:bodyPr/>
          <a:lstStyle>
            <a:lvl1pPr>
              <a:defRPr/>
            </a:lvl1pPr>
          </a:lstStyle>
          <a:p>
            <a:fld id="{D8AFD42B-FB94-4B06-8CA1-7769509B0B91}" type="slidenum">
              <a:rPr lang="en-US" altLang="en-US"/>
              <a:pPr/>
              <a:t>‹#›</a:t>
            </a:fld>
            <a:endParaRPr lang="en-US" altLang="en-US"/>
          </a:p>
        </p:txBody>
      </p:sp>
    </p:spTree>
    <p:extLst>
      <p:ext uri="{BB962C8B-B14F-4D97-AF65-F5344CB8AC3E}">
        <p14:creationId xmlns:p14="http://schemas.microsoft.com/office/powerpoint/2010/main" val="1834793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a:extLst>
              <a:ext uri="{FF2B5EF4-FFF2-40B4-BE49-F238E27FC236}">
                <a16:creationId xmlns:a16="http://schemas.microsoft.com/office/drawing/2014/main" id="{3D2F4BF4-FF95-27CA-9A8C-2F0ECAAD4AB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0">
            <a:extLst>
              <a:ext uri="{FF2B5EF4-FFF2-40B4-BE49-F238E27FC236}">
                <a16:creationId xmlns:a16="http://schemas.microsoft.com/office/drawing/2014/main" id="{30DFB794-A8F7-8117-7342-03814B5F3BC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B3B85FF4-1864-CA59-D9E0-D4B3C3996259}"/>
              </a:ext>
            </a:extLst>
          </p:cNvPr>
          <p:cNvSpPr>
            <a:spLocks noGrp="1" noChangeArrowheads="1"/>
          </p:cNvSpPr>
          <p:nvPr>
            <p:ph type="sldNum" sz="quarter" idx="12"/>
          </p:nvPr>
        </p:nvSpPr>
        <p:spPr>
          <a:ln/>
        </p:spPr>
        <p:txBody>
          <a:bodyPr/>
          <a:lstStyle>
            <a:lvl1pPr>
              <a:defRPr/>
            </a:lvl1pPr>
          </a:lstStyle>
          <a:p>
            <a:fld id="{73AE8FB8-2BD6-4474-A49C-DC2E6635BB27}" type="slidenum">
              <a:rPr lang="en-US" altLang="en-US"/>
              <a:pPr/>
              <a:t>‹#›</a:t>
            </a:fld>
            <a:endParaRPr lang="en-US" altLang="en-US"/>
          </a:p>
        </p:txBody>
      </p:sp>
    </p:spTree>
    <p:extLst>
      <p:ext uri="{BB962C8B-B14F-4D97-AF65-F5344CB8AC3E}">
        <p14:creationId xmlns:p14="http://schemas.microsoft.com/office/powerpoint/2010/main" val="1665822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a:extLst>
              <a:ext uri="{FF2B5EF4-FFF2-40B4-BE49-F238E27FC236}">
                <a16:creationId xmlns:a16="http://schemas.microsoft.com/office/drawing/2014/main" id="{3A69262F-EEEF-EEAE-19E3-59797615693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0">
            <a:extLst>
              <a:ext uri="{FF2B5EF4-FFF2-40B4-BE49-F238E27FC236}">
                <a16:creationId xmlns:a16="http://schemas.microsoft.com/office/drawing/2014/main" id="{D02EA5FA-E33D-0C99-3CDE-5546BDFE99F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A59A151A-2059-1642-5792-E3A6B7493163}"/>
              </a:ext>
            </a:extLst>
          </p:cNvPr>
          <p:cNvSpPr>
            <a:spLocks noGrp="1" noChangeArrowheads="1"/>
          </p:cNvSpPr>
          <p:nvPr>
            <p:ph type="sldNum" sz="quarter" idx="12"/>
          </p:nvPr>
        </p:nvSpPr>
        <p:spPr>
          <a:ln/>
        </p:spPr>
        <p:txBody>
          <a:bodyPr/>
          <a:lstStyle>
            <a:lvl1pPr>
              <a:defRPr/>
            </a:lvl1pPr>
          </a:lstStyle>
          <a:p>
            <a:fld id="{7556C7B6-5639-409C-BBC2-3E122685BE52}" type="slidenum">
              <a:rPr lang="en-US" altLang="en-US"/>
              <a:pPr/>
              <a:t>‹#›</a:t>
            </a:fld>
            <a:endParaRPr lang="en-US" altLang="en-US"/>
          </a:p>
        </p:txBody>
      </p:sp>
    </p:spTree>
    <p:extLst>
      <p:ext uri="{BB962C8B-B14F-4D97-AF65-F5344CB8AC3E}">
        <p14:creationId xmlns:p14="http://schemas.microsoft.com/office/powerpoint/2010/main" val="3462636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a:t>Click to edit Master title style</a:t>
            </a:r>
          </a:p>
        </p:txBody>
      </p:sp>
      <p:sp>
        <p:nvSpPr>
          <p:cNvPr id="3" name="Table Placeholder 2"/>
          <p:cNvSpPr>
            <a:spLocks noGrp="1"/>
          </p:cNvSpPr>
          <p:nvPr>
            <p:ph type="tbl" idx="1"/>
          </p:nvPr>
        </p:nvSpPr>
        <p:spPr>
          <a:xfrm>
            <a:off x="914400" y="1600200"/>
            <a:ext cx="7772400" cy="4530725"/>
          </a:xfrm>
        </p:spPr>
        <p:txBody>
          <a:bodyPr/>
          <a:lstStyle/>
          <a:p>
            <a:pPr lvl="0"/>
            <a:endParaRPr lang="en-US" noProof="0"/>
          </a:p>
        </p:txBody>
      </p:sp>
      <p:sp>
        <p:nvSpPr>
          <p:cNvPr id="4" name="Rectangle 9">
            <a:extLst>
              <a:ext uri="{FF2B5EF4-FFF2-40B4-BE49-F238E27FC236}">
                <a16:creationId xmlns:a16="http://schemas.microsoft.com/office/drawing/2014/main" id="{E467CF4A-F3D9-CF64-F521-C066BE45C9B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0">
            <a:extLst>
              <a:ext uri="{FF2B5EF4-FFF2-40B4-BE49-F238E27FC236}">
                <a16:creationId xmlns:a16="http://schemas.microsoft.com/office/drawing/2014/main" id="{285A627C-50A0-8CA0-B0BF-CC7943F8339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813D982E-362D-12F2-C37C-CBB53AC15592}"/>
              </a:ext>
            </a:extLst>
          </p:cNvPr>
          <p:cNvSpPr>
            <a:spLocks noGrp="1" noChangeArrowheads="1"/>
          </p:cNvSpPr>
          <p:nvPr>
            <p:ph type="sldNum" sz="quarter" idx="12"/>
          </p:nvPr>
        </p:nvSpPr>
        <p:spPr>
          <a:ln/>
        </p:spPr>
        <p:txBody>
          <a:bodyPr/>
          <a:lstStyle>
            <a:lvl1pPr>
              <a:defRPr/>
            </a:lvl1pPr>
          </a:lstStyle>
          <a:p>
            <a:fld id="{EE9F2ACF-675E-48AA-80DA-58EBE7A510EE}" type="slidenum">
              <a:rPr lang="en-US" altLang="en-US"/>
              <a:pPr/>
              <a:t>‹#›</a:t>
            </a:fld>
            <a:endParaRPr lang="en-US" altLang="en-US"/>
          </a:p>
        </p:txBody>
      </p:sp>
    </p:spTree>
    <p:extLst>
      <p:ext uri="{BB962C8B-B14F-4D97-AF65-F5344CB8AC3E}">
        <p14:creationId xmlns:p14="http://schemas.microsoft.com/office/powerpoint/2010/main" val="2262727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a:extLst>
              <a:ext uri="{FF2B5EF4-FFF2-40B4-BE49-F238E27FC236}">
                <a16:creationId xmlns:a16="http://schemas.microsoft.com/office/drawing/2014/main" id="{65EC59CF-8399-995E-30EC-DCBDE974732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0">
            <a:extLst>
              <a:ext uri="{FF2B5EF4-FFF2-40B4-BE49-F238E27FC236}">
                <a16:creationId xmlns:a16="http://schemas.microsoft.com/office/drawing/2014/main" id="{DE025341-1EB2-DD7C-754C-15CC676EC50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09BC9315-B4B5-9E78-C99E-CD8A1EB33741}"/>
              </a:ext>
            </a:extLst>
          </p:cNvPr>
          <p:cNvSpPr>
            <a:spLocks noGrp="1" noChangeArrowheads="1"/>
          </p:cNvSpPr>
          <p:nvPr>
            <p:ph type="sldNum" sz="quarter" idx="12"/>
          </p:nvPr>
        </p:nvSpPr>
        <p:spPr>
          <a:ln/>
        </p:spPr>
        <p:txBody>
          <a:bodyPr/>
          <a:lstStyle>
            <a:lvl1pPr>
              <a:defRPr/>
            </a:lvl1pPr>
          </a:lstStyle>
          <a:p>
            <a:fld id="{0132B517-259A-42ED-A503-7EE4B738314F}" type="slidenum">
              <a:rPr lang="en-US" altLang="en-US"/>
              <a:pPr/>
              <a:t>‹#›</a:t>
            </a:fld>
            <a:endParaRPr lang="en-US" altLang="en-US"/>
          </a:p>
        </p:txBody>
      </p:sp>
    </p:spTree>
    <p:extLst>
      <p:ext uri="{BB962C8B-B14F-4D97-AF65-F5344CB8AC3E}">
        <p14:creationId xmlns:p14="http://schemas.microsoft.com/office/powerpoint/2010/main" val="2210027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a:extLst>
              <a:ext uri="{FF2B5EF4-FFF2-40B4-BE49-F238E27FC236}">
                <a16:creationId xmlns:a16="http://schemas.microsoft.com/office/drawing/2014/main" id="{B1812C87-945E-6B02-17FC-277ED0D9851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0">
            <a:extLst>
              <a:ext uri="{FF2B5EF4-FFF2-40B4-BE49-F238E27FC236}">
                <a16:creationId xmlns:a16="http://schemas.microsoft.com/office/drawing/2014/main" id="{EF630573-D16F-996B-9660-BDCA7AB851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1">
            <a:extLst>
              <a:ext uri="{FF2B5EF4-FFF2-40B4-BE49-F238E27FC236}">
                <a16:creationId xmlns:a16="http://schemas.microsoft.com/office/drawing/2014/main" id="{7C12EB19-496F-8569-FDAD-1F872FA94081}"/>
              </a:ext>
            </a:extLst>
          </p:cNvPr>
          <p:cNvSpPr>
            <a:spLocks noGrp="1" noChangeArrowheads="1"/>
          </p:cNvSpPr>
          <p:nvPr>
            <p:ph type="sldNum" sz="quarter" idx="12"/>
          </p:nvPr>
        </p:nvSpPr>
        <p:spPr>
          <a:ln/>
        </p:spPr>
        <p:txBody>
          <a:bodyPr/>
          <a:lstStyle>
            <a:lvl1pPr>
              <a:defRPr/>
            </a:lvl1pPr>
          </a:lstStyle>
          <a:p>
            <a:fld id="{AD2A89C7-5C12-4BE1-A430-0B1C3C8B4D40}" type="slidenum">
              <a:rPr lang="en-US" altLang="en-US"/>
              <a:pPr/>
              <a:t>‹#›</a:t>
            </a:fld>
            <a:endParaRPr lang="en-US" altLang="en-US"/>
          </a:p>
        </p:txBody>
      </p:sp>
    </p:spTree>
    <p:extLst>
      <p:ext uri="{BB962C8B-B14F-4D97-AF65-F5344CB8AC3E}">
        <p14:creationId xmlns:p14="http://schemas.microsoft.com/office/powerpoint/2010/main" val="3436692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a:extLst>
              <a:ext uri="{FF2B5EF4-FFF2-40B4-BE49-F238E27FC236}">
                <a16:creationId xmlns:a16="http://schemas.microsoft.com/office/drawing/2014/main" id="{CDAA4A8D-6BE4-0BF1-303C-FBAB1704347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F4091305-53D2-59DA-E17E-90FDD24D692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1">
            <a:extLst>
              <a:ext uri="{FF2B5EF4-FFF2-40B4-BE49-F238E27FC236}">
                <a16:creationId xmlns:a16="http://schemas.microsoft.com/office/drawing/2014/main" id="{45F6CD8F-C63D-C594-DE19-21A1A09F76B3}"/>
              </a:ext>
            </a:extLst>
          </p:cNvPr>
          <p:cNvSpPr>
            <a:spLocks noGrp="1" noChangeArrowheads="1"/>
          </p:cNvSpPr>
          <p:nvPr>
            <p:ph type="sldNum" sz="quarter" idx="12"/>
          </p:nvPr>
        </p:nvSpPr>
        <p:spPr>
          <a:ln/>
        </p:spPr>
        <p:txBody>
          <a:bodyPr/>
          <a:lstStyle>
            <a:lvl1pPr>
              <a:defRPr/>
            </a:lvl1pPr>
          </a:lstStyle>
          <a:p>
            <a:fld id="{1FC58F95-F70D-4CBF-A325-628A37CB07C7}" type="slidenum">
              <a:rPr lang="en-US" altLang="en-US"/>
              <a:pPr/>
              <a:t>‹#›</a:t>
            </a:fld>
            <a:endParaRPr lang="en-US" altLang="en-US"/>
          </a:p>
        </p:txBody>
      </p:sp>
    </p:spTree>
    <p:extLst>
      <p:ext uri="{BB962C8B-B14F-4D97-AF65-F5344CB8AC3E}">
        <p14:creationId xmlns:p14="http://schemas.microsoft.com/office/powerpoint/2010/main" val="3766288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a:extLst>
              <a:ext uri="{FF2B5EF4-FFF2-40B4-BE49-F238E27FC236}">
                <a16:creationId xmlns:a16="http://schemas.microsoft.com/office/drawing/2014/main" id="{92836719-5B3F-98C6-058B-155BCF6FD10D}"/>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0">
            <a:extLst>
              <a:ext uri="{FF2B5EF4-FFF2-40B4-BE49-F238E27FC236}">
                <a16:creationId xmlns:a16="http://schemas.microsoft.com/office/drawing/2014/main" id="{53207964-B396-8444-60B0-0F551A44A28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1">
            <a:extLst>
              <a:ext uri="{FF2B5EF4-FFF2-40B4-BE49-F238E27FC236}">
                <a16:creationId xmlns:a16="http://schemas.microsoft.com/office/drawing/2014/main" id="{406ABCFE-3FB5-D41D-B223-AE836433C8A0}"/>
              </a:ext>
            </a:extLst>
          </p:cNvPr>
          <p:cNvSpPr>
            <a:spLocks noGrp="1" noChangeArrowheads="1"/>
          </p:cNvSpPr>
          <p:nvPr>
            <p:ph type="sldNum" sz="quarter" idx="12"/>
          </p:nvPr>
        </p:nvSpPr>
        <p:spPr>
          <a:ln/>
        </p:spPr>
        <p:txBody>
          <a:bodyPr/>
          <a:lstStyle>
            <a:lvl1pPr>
              <a:defRPr/>
            </a:lvl1pPr>
          </a:lstStyle>
          <a:p>
            <a:fld id="{AD99F723-2BF9-4A1A-857F-3A8D9E1DE236}" type="slidenum">
              <a:rPr lang="en-US" altLang="en-US"/>
              <a:pPr/>
              <a:t>‹#›</a:t>
            </a:fld>
            <a:endParaRPr lang="en-US" altLang="en-US"/>
          </a:p>
        </p:txBody>
      </p:sp>
    </p:spTree>
    <p:extLst>
      <p:ext uri="{BB962C8B-B14F-4D97-AF65-F5344CB8AC3E}">
        <p14:creationId xmlns:p14="http://schemas.microsoft.com/office/powerpoint/2010/main" val="35424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a:extLst>
              <a:ext uri="{FF2B5EF4-FFF2-40B4-BE49-F238E27FC236}">
                <a16:creationId xmlns:a16="http://schemas.microsoft.com/office/drawing/2014/main" id="{90AEFC2B-4EB1-082F-879E-8C48396392D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0">
            <a:extLst>
              <a:ext uri="{FF2B5EF4-FFF2-40B4-BE49-F238E27FC236}">
                <a16:creationId xmlns:a16="http://schemas.microsoft.com/office/drawing/2014/main" id="{CF1CF391-E2FE-0672-A1CA-72CEBA83320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1">
            <a:extLst>
              <a:ext uri="{FF2B5EF4-FFF2-40B4-BE49-F238E27FC236}">
                <a16:creationId xmlns:a16="http://schemas.microsoft.com/office/drawing/2014/main" id="{2DF086B7-1ADB-B824-9DAE-913C5E6DDC03}"/>
              </a:ext>
            </a:extLst>
          </p:cNvPr>
          <p:cNvSpPr>
            <a:spLocks noGrp="1" noChangeArrowheads="1"/>
          </p:cNvSpPr>
          <p:nvPr>
            <p:ph type="sldNum" sz="quarter" idx="12"/>
          </p:nvPr>
        </p:nvSpPr>
        <p:spPr>
          <a:ln/>
        </p:spPr>
        <p:txBody>
          <a:bodyPr/>
          <a:lstStyle>
            <a:lvl1pPr>
              <a:defRPr/>
            </a:lvl1pPr>
          </a:lstStyle>
          <a:p>
            <a:fld id="{DC6D40A5-804D-4772-B68A-2D99B8C6A6F9}" type="slidenum">
              <a:rPr lang="en-US" altLang="en-US"/>
              <a:pPr/>
              <a:t>‹#›</a:t>
            </a:fld>
            <a:endParaRPr lang="en-US" altLang="en-US"/>
          </a:p>
        </p:txBody>
      </p:sp>
    </p:spTree>
    <p:extLst>
      <p:ext uri="{BB962C8B-B14F-4D97-AF65-F5344CB8AC3E}">
        <p14:creationId xmlns:p14="http://schemas.microsoft.com/office/powerpoint/2010/main" val="84466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8EE10AF6-2931-FC46-4A1A-A834D7F1EAB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0">
            <a:extLst>
              <a:ext uri="{FF2B5EF4-FFF2-40B4-BE49-F238E27FC236}">
                <a16:creationId xmlns:a16="http://schemas.microsoft.com/office/drawing/2014/main" id="{9FCE5FF9-C484-62C2-CF2B-85FB2DF4082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1">
            <a:extLst>
              <a:ext uri="{FF2B5EF4-FFF2-40B4-BE49-F238E27FC236}">
                <a16:creationId xmlns:a16="http://schemas.microsoft.com/office/drawing/2014/main" id="{8D944B75-1E00-F5AA-9F03-CB0D4DEF1932}"/>
              </a:ext>
            </a:extLst>
          </p:cNvPr>
          <p:cNvSpPr>
            <a:spLocks noGrp="1" noChangeArrowheads="1"/>
          </p:cNvSpPr>
          <p:nvPr>
            <p:ph type="sldNum" sz="quarter" idx="12"/>
          </p:nvPr>
        </p:nvSpPr>
        <p:spPr>
          <a:ln/>
        </p:spPr>
        <p:txBody>
          <a:bodyPr/>
          <a:lstStyle>
            <a:lvl1pPr>
              <a:defRPr/>
            </a:lvl1pPr>
          </a:lstStyle>
          <a:p>
            <a:fld id="{33B6EEA7-E53D-460E-AFA9-31DA4DB894FC}" type="slidenum">
              <a:rPr lang="en-US" altLang="en-US"/>
              <a:pPr/>
              <a:t>‹#›</a:t>
            </a:fld>
            <a:endParaRPr lang="en-US" altLang="en-US"/>
          </a:p>
        </p:txBody>
      </p:sp>
    </p:spTree>
    <p:extLst>
      <p:ext uri="{BB962C8B-B14F-4D97-AF65-F5344CB8AC3E}">
        <p14:creationId xmlns:p14="http://schemas.microsoft.com/office/powerpoint/2010/main" val="272418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a:extLst>
              <a:ext uri="{FF2B5EF4-FFF2-40B4-BE49-F238E27FC236}">
                <a16:creationId xmlns:a16="http://schemas.microsoft.com/office/drawing/2014/main" id="{D1021A84-DBFC-7431-60D8-3B903B18843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B5B406C8-14A3-F489-EBEF-DAA78ECDD9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1">
            <a:extLst>
              <a:ext uri="{FF2B5EF4-FFF2-40B4-BE49-F238E27FC236}">
                <a16:creationId xmlns:a16="http://schemas.microsoft.com/office/drawing/2014/main" id="{4E9C0038-9D9D-94C3-D63D-E513F1CBA3DC}"/>
              </a:ext>
            </a:extLst>
          </p:cNvPr>
          <p:cNvSpPr>
            <a:spLocks noGrp="1" noChangeArrowheads="1"/>
          </p:cNvSpPr>
          <p:nvPr>
            <p:ph type="sldNum" sz="quarter" idx="12"/>
          </p:nvPr>
        </p:nvSpPr>
        <p:spPr>
          <a:ln/>
        </p:spPr>
        <p:txBody>
          <a:bodyPr/>
          <a:lstStyle>
            <a:lvl1pPr>
              <a:defRPr/>
            </a:lvl1pPr>
          </a:lstStyle>
          <a:p>
            <a:fld id="{7F07B168-8B8D-4948-B698-B16DC07391E1}" type="slidenum">
              <a:rPr lang="en-US" altLang="en-US"/>
              <a:pPr/>
              <a:t>‹#›</a:t>
            </a:fld>
            <a:endParaRPr lang="en-US" altLang="en-US"/>
          </a:p>
        </p:txBody>
      </p:sp>
    </p:spTree>
    <p:extLst>
      <p:ext uri="{BB962C8B-B14F-4D97-AF65-F5344CB8AC3E}">
        <p14:creationId xmlns:p14="http://schemas.microsoft.com/office/powerpoint/2010/main" val="3423430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a:extLst>
              <a:ext uri="{FF2B5EF4-FFF2-40B4-BE49-F238E27FC236}">
                <a16:creationId xmlns:a16="http://schemas.microsoft.com/office/drawing/2014/main" id="{EA6A995A-B5F6-100E-A33E-3D689245E55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4CBF0874-BCD8-E682-53CB-ACFDD053CE2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1">
            <a:extLst>
              <a:ext uri="{FF2B5EF4-FFF2-40B4-BE49-F238E27FC236}">
                <a16:creationId xmlns:a16="http://schemas.microsoft.com/office/drawing/2014/main" id="{E2BBF0F9-D66B-4AA2-750D-214DBD674344}"/>
              </a:ext>
            </a:extLst>
          </p:cNvPr>
          <p:cNvSpPr>
            <a:spLocks noGrp="1" noChangeArrowheads="1"/>
          </p:cNvSpPr>
          <p:nvPr>
            <p:ph type="sldNum" sz="quarter" idx="12"/>
          </p:nvPr>
        </p:nvSpPr>
        <p:spPr>
          <a:ln/>
        </p:spPr>
        <p:txBody>
          <a:bodyPr/>
          <a:lstStyle>
            <a:lvl1pPr>
              <a:defRPr/>
            </a:lvl1pPr>
          </a:lstStyle>
          <a:p>
            <a:fld id="{588A7181-9549-44BD-A6DC-86CC202D838A}" type="slidenum">
              <a:rPr lang="en-US" altLang="en-US"/>
              <a:pPr/>
              <a:t>‹#›</a:t>
            </a:fld>
            <a:endParaRPr lang="en-US" altLang="en-US"/>
          </a:p>
        </p:txBody>
      </p:sp>
    </p:spTree>
    <p:extLst>
      <p:ext uri="{BB962C8B-B14F-4D97-AF65-F5344CB8AC3E}">
        <p14:creationId xmlns:p14="http://schemas.microsoft.com/office/powerpoint/2010/main" val="491685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61D89FB5-0037-61CA-597A-FBFA4F44A324}"/>
              </a:ext>
            </a:extLst>
          </p:cNvPr>
          <p:cNvGrpSpPr>
            <a:grpSpLocks/>
          </p:cNvGrpSpPr>
          <p:nvPr/>
        </p:nvGrpSpPr>
        <p:grpSpPr bwMode="auto">
          <a:xfrm>
            <a:off x="0" y="0"/>
            <a:ext cx="8686800" cy="4876800"/>
            <a:chOff x="0" y="0"/>
            <a:chExt cx="5472" cy="3072"/>
          </a:xfrm>
        </p:grpSpPr>
        <p:sp>
          <p:nvSpPr>
            <p:cNvPr id="1033" name="Rectangle 3">
              <a:extLst>
                <a:ext uri="{FF2B5EF4-FFF2-40B4-BE49-F238E27FC236}">
                  <a16:creationId xmlns:a16="http://schemas.microsoft.com/office/drawing/2014/main" id="{36244859-D883-0298-6719-A6D3107EC600}"/>
                </a:ext>
              </a:extLst>
            </p:cNvPr>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a:latin typeface="Times New Roman" pitchFamily="18" charset="0"/>
              </a:endParaRPr>
            </a:p>
          </p:txBody>
        </p:sp>
        <p:grpSp>
          <p:nvGrpSpPr>
            <p:cNvPr id="1034" name="Group 4">
              <a:extLst>
                <a:ext uri="{FF2B5EF4-FFF2-40B4-BE49-F238E27FC236}">
                  <a16:creationId xmlns:a16="http://schemas.microsoft.com/office/drawing/2014/main" id="{E4D6C0CA-5B18-DC09-E158-80F0845B4AB7}"/>
                </a:ext>
              </a:extLst>
            </p:cNvPr>
            <p:cNvGrpSpPr>
              <a:grpSpLocks/>
            </p:cNvGrpSpPr>
            <p:nvPr/>
          </p:nvGrpSpPr>
          <p:grpSpPr bwMode="auto">
            <a:xfrm>
              <a:off x="240" y="893"/>
              <a:ext cx="5232" cy="115"/>
              <a:chOff x="240" y="893"/>
              <a:chExt cx="5232" cy="115"/>
            </a:xfrm>
          </p:grpSpPr>
          <p:sp>
            <p:nvSpPr>
              <p:cNvPr id="1035" name="Rectangle 5">
                <a:extLst>
                  <a:ext uri="{FF2B5EF4-FFF2-40B4-BE49-F238E27FC236}">
                    <a16:creationId xmlns:a16="http://schemas.microsoft.com/office/drawing/2014/main" id="{FCEA3E44-ACE6-B6FA-402C-F3AA9AB6BADC}"/>
                  </a:ext>
                </a:extLst>
              </p:cNvPr>
              <p:cNvSpPr>
                <a:spLocks noChangeArrowheads="1"/>
              </p:cNvSpPr>
              <p:nvPr/>
            </p:nvSpPr>
            <p:spPr bwMode="auto">
              <a:xfrm>
                <a:off x="4320" y="893"/>
                <a:ext cx="1152" cy="115"/>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a:latin typeface="Times New Roman" pitchFamily="18" charset="0"/>
                </a:endParaRPr>
              </a:p>
            </p:txBody>
          </p:sp>
          <p:sp>
            <p:nvSpPr>
              <p:cNvPr id="1036" name="Line 6">
                <a:extLst>
                  <a:ext uri="{FF2B5EF4-FFF2-40B4-BE49-F238E27FC236}">
                    <a16:creationId xmlns:a16="http://schemas.microsoft.com/office/drawing/2014/main" id="{638B206B-9B75-40D4-2C3F-AEA85832B7A3}"/>
                  </a:ext>
                </a:extLst>
              </p:cNvPr>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027" name="Rectangle 7">
            <a:extLst>
              <a:ext uri="{FF2B5EF4-FFF2-40B4-BE49-F238E27FC236}">
                <a16:creationId xmlns:a16="http://schemas.microsoft.com/office/drawing/2014/main" id="{23834AD6-2DCA-0E6A-92C9-15A02CE4FACE}"/>
              </a:ext>
            </a:extLst>
          </p:cNvPr>
          <p:cNvSpPr>
            <a:spLocks noGrp="1" noChangeArrowheads="1"/>
          </p:cNvSpPr>
          <p:nvPr>
            <p:ph type="title"/>
          </p:nvPr>
        </p:nvSpPr>
        <p:spPr bwMode="auto">
          <a:xfrm>
            <a:off x="914400" y="2778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8">
            <a:extLst>
              <a:ext uri="{FF2B5EF4-FFF2-40B4-BE49-F238E27FC236}">
                <a16:creationId xmlns:a16="http://schemas.microsoft.com/office/drawing/2014/main" id="{664E80A8-91B5-1644-C2B3-4F1EFCC9E39E}"/>
              </a:ext>
            </a:extLst>
          </p:cNvPr>
          <p:cNvSpPr>
            <a:spLocks noGrp="1" noChangeArrowheads="1"/>
          </p:cNvSpPr>
          <p:nvPr>
            <p:ph type="body" idx="1"/>
          </p:nvPr>
        </p:nvSpPr>
        <p:spPr bwMode="auto">
          <a:xfrm>
            <a:off x="914400" y="1600200"/>
            <a:ext cx="77724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177" name="Rectangle 9">
            <a:extLst>
              <a:ext uri="{FF2B5EF4-FFF2-40B4-BE49-F238E27FC236}">
                <a16:creationId xmlns:a16="http://schemas.microsoft.com/office/drawing/2014/main" id="{D8F31A7F-76EC-C700-E496-2DB7C915FE4A}"/>
              </a:ext>
            </a:extLst>
          </p:cNvPr>
          <p:cNvSpPr>
            <a:spLocks noGrp="1" noChangeArrowheads="1"/>
          </p:cNvSpPr>
          <p:nvPr>
            <p:ph type="dt" sz="half" idx="2"/>
          </p:nvPr>
        </p:nvSpPr>
        <p:spPr bwMode="auto">
          <a:xfrm>
            <a:off x="914400" y="6251575"/>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atin typeface="Arial" pitchFamily="34" charset="0"/>
              </a:defRPr>
            </a:lvl1pPr>
          </a:lstStyle>
          <a:p>
            <a:pPr>
              <a:defRPr/>
            </a:pPr>
            <a:endParaRPr lang="en-US"/>
          </a:p>
        </p:txBody>
      </p:sp>
      <p:sp>
        <p:nvSpPr>
          <p:cNvPr id="7178" name="Rectangle 10">
            <a:extLst>
              <a:ext uri="{FF2B5EF4-FFF2-40B4-BE49-F238E27FC236}">
                <a16:creationId xmlns:a16="http://schemas.microsoft.com/office/drawing/2014/main" id="{601C45C4-E191-B1E7-1508-DBD3588B4527}"/>
              </a:ext>
            </a:extLst>
          </p:cNvPr>
          <p:cNvSpPr>
            <a:spLocks noGrp="1" noChangeArrowheads="1"/>
          </p:cNvSpPr>
          <p:nvPr>
            <p:ph type="ftr" sz="quarter" idx="3"/>
          </p:nvPr>
        </p:nvSpPr>
        <p:spPr bwMode="auto">
          <a:xfrm>
            <a:off x="3352800" y="6248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atin typeface="Arial" pitchFamily="34" charset="0"/>
              </a:defRPr>
            </a:lvl1pPr>
          </a:lstStyle>
          <a:p>
            <a:pPr>
              <a:defRPr/>
            </a:pPr>
            <a:endParaRPr lang="en-US"/>
          </a:p>
        </p:txBody>
      </p:sp>
      <p:sp>
        <p:nvSpPr>
          <p:cNvPr id="7179" name="Rectangle 11">
            <a:extLst>
              <a:ext uri="{FF2B5EF4-FFF2-40B4-BE49-F238E27FC236}">
                <a16:creationId xmlns:a16="http://schemas.microsoft.com/office/drawing/2014/main" id="{5EF6CDCA-7CBD-5E2F-7200-9773C357EB7A}"/>
              </a:ext>
            </a:extLst>
          </p:cNvPr>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4A190629-967B-4603-8425-CF4D6B268560}" type="slidenum">
              <a:rPr lang="en-US" altLang="en-US"/>
              <a:pPr/>
              <a:t>‹#›</a:t>
            </a:fld>
            <a:endParaRPr lang="en-US" altLang="en-US"/>
          </a:p>
        </p:txBody>
      </p:sp>
      <p:sp>
        <p:nvSpPr>
          <p:cNvPr id="1032" name="Line 12">
            <a:extLst>
              <a:ext uri="{FF2B5EF4-FFF2-40B4-BE49-F238E27FC236}">
                <a16:creationId xmlns:a16="http://schemas.microsoft.com/office/drawing/2014/main" id="{2D2B514B-D0AE-2273-F612-8B20DE4CD8EE}"/>
              </a:ext>
            </a:extLst>
          </p:cNvPr>
          <p:cNvSpPr>
            <a:spLocks noChangeShapeType="1"/>
          </p:cNvSpPr>
          <p:nvPr/>
        </p:nvSpPr>
        <p:spPr bwMode="auto">
          <a:xfrm>
            <a:off x="0" y="4876800"/>
            <a:ext cx="6096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54"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BE23F1E-9967-553C-140C-8BA1BB391AB6}"/>
              </a:ext>
            </a:extLst>
          </p:cNvPr>
          <p:cNvSpPr>
            <a:spLocks noGrp="1" noChangeArrowheads="1"/>
          </p:cNvSpPr>
          <p:nvPr>
            <p:ph type="ctrTitle"/>
          </p:nvPr>
        </p:nvSpPr>
        <p:spPr>
          <a:xfrm>
            <a:off x="2057400" y="1143000"/>
            <a:ext cx="6629400" cy="1676400"/>
          </a:xfrm>
        </p:spPr>
        <p:txBody>
          <a:bodyPr/>
          <a:lstStyle/>
          <a:p>
            <a:pPr eaLnBrk="1" hangingPunct="1"/>
            <a:r>
              <a:rPr lang="en-US" altLang="en-US">
                <a:solidFill>
                  <a:schemeClr val="bg2"/>
                </a:solidFill>
              </a:rPr>
              <a:t>Jesus Comes to Us</a:t>
            </a:r>
          </a:p>
        </p:txBody>
      </p:sp>
      <p:sp>
        <p:nvSpPr>
          <p:cNvPr id="3075" name="Rectangle 3">
            <a:extLst>
              <a:ext uri="{FF2B5EF4-FFF2-40B4-BE49-F238E27FC236}">
                <a16:creationId xmlns:a16="http://schemas.microsoft.com/office/drawing/2014/main" id="{812A5702-7833-1272-7A5C-DE32DD218375}"/>
              </a:ext>
            </a:extLst>
          </p:cNvPr>
          <p:cNvSpPr>
            <a:spLocks noGrp="1" noChangeArrowheads="1"/>
          </p:cNvSpPr>
          <p:nvPr>
            <p:ph type="subTitle" idx="1"/>
          </p:nvPr>
        </p:nvSpPr>
        <p:spPr/>
        <p:txBody>
          <a:bodyPr/>
          <a:lstStyle/>
          <a:p>
            <a:pPr algn="l" eaLnBrk="1" hangingPunct="1"/>
            <a:r>
              <a:rPr lang="en-US" altLang="en-US">
                <a:solidFill>
                  <a:schemeClr val="bg2"/>
                </a:solidFill>
              </a:rPr>
              <a:t>Chapter 27</a:t>
            </a:r>
          </a:p>
        </p:txBody>
      </p:sp>
      <p:pic>
        <p:nvPicPr>
          <p:cNvPr id="3076" name="Picture 1">
            <a:extLst>
              <a:ext uri="{FF2B5EF4-FFF2-40B4-BE49-F238E27FC236}">
                <a16:creationId xmlns:a16="http://schemas.microsoft.com/office/drawing/2014/main" id="{38FF00EA-3FE7-B2DB-92B6-502AFB0EFB6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2514600"/>
            <a:ext cx="2881313" cy="407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455A883-3432-AB50-FED2-73D3B9C34FC4}"/>
              </a:ext>
            </a:extLst>
          </p:cNvPr>
          <p:cNvSpPr>
            <a:spLocks noGrp="1" noChangeArrowheads="1"/>
          </p:cNvSpPr>
          <p:nvPr>
            <p:ph type="title"/>
          </p:nvPr>
        </p:nvSpPr>
        <p:spPr>
          <a:xfrm>
            <a:off x="914400" y="277813"/>
            <a:ext cx="7772400" cy="898525"/>
          </a:xfrm>
        </p:spPr>
        <p:txBody>
          <a:bodyPr/>
          <a:lstStyle/>
          <a:p>
            <a:pPr algn="ctr" eaLnBrk="1" hangingPunct="1"/>
            <a:r>
              <a:rPr lang="en-US" altLang="en-US" sz="5700"/>
              <a:t>Consecration</a:t>
            </a:r>
          </a:p>
        </p:txBody>
      </p:sp>
      <p:sp>
        <p:nvSpPr>
          <p:cNvPr id="4099" name="Rectangle 3">
            <a:extLst>
              <a:ext uri="{FF2B5EF4-FFF2-40B4-BE49-F238E27FC236}">
                <a16:creationId xmlns:a16="http://schemas.microsoft.com/office/drawing/2014/main" id="{975DD083-1497-664B-E001-56055F5AB34E}"/>
              </a:ext>
            </a:extLst>
          </p:cNvPr>
          <p:cNvSpPr>
            <a:spLocks noGrp="1" noChangeArrowheads="1"/>
          </p:cNvSpPr>
          <p:nvPr>
            <p:ph type="body" idx="1"/>
          </p:nvPr>
        </p:nvSpPr>
        <p:spPr/>
        <p:txBody>
          <a:bodyPr/>
          <a:lstStyle/>
          <a:p>
            <a:pPr eaLnBrk="1" hangingPunct="1"/>
            <a:r>
              <a:rPr lang="en-US" altLang="en-US" sz="3200"/>
              <a:t>Part of the Mass when the bread and wine change into the Body and Blood, Soul and Divinity of Jesus through the words of the priest that Jesus said at the Last Supper</a:t>
            </a:r>
          </a:p>
          <a:p>
            <a:pPr eaLnBrk="1" hangingPunct="1"/>
            <a:r>
              <a:rPr lang="en-US" altLang="en-US" sz="3200"/>
              <a:t>“This is My Body…”</a:t>
            </a:r>
          </a:p>
          <a:p>
            <a:pPr eaLnBrk="1" hangingPunct="1"/>
            <a:r>
              <a:rPr lang="en-US" altLang="en-US" sz="3200"/>
              <a:t>“This is My Blood…”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8CF13000-F9A0-77D8-E5D9-83F57405AC72}"/>
              </a:ext>
            </a:extLst>
          </p:cNvPr>
          <p:cNvSpPr>
            <a:spLocks noGrp="1" noChangeArrowheads="1"/>
          </p:cNvSpPr>
          <p:nvPr>
            <p:ph type="title"/>
          </p:nvPr>
        </p:nvSpPr>
        <p:spPr/>
        <p:txBody>
          <a:bodyPr/>
          <a:lstStyle/>
          <a:p>
            <a:pPr eaLnBrk="1" hangingPunct="1"/>
            <a:r>
              <a:rPr lang="en-US" altLang="en-US"/>
              <a:t>Consecration</a:t>
            </a:r>
          </a:p>
        </p:txBody>
      </p:sp>
      <p:sp>
        <p:nvSpPr>
          <p:cNvPr id="10243" name="Rectangle 3">
            <a:extLst>
              <a:ext uri="{FF2B5EF4-FFF2-40B4-BE49-F238E27FC236}">
                <a16:creationId xmlns:a16="http://schemas.microsoft.com/office/drawing/2014/main" id="{BD2B0A89-8642-0BD4-DD3B-6414CCB18AE7}"/>
              </a:ext>
            </a:extLst>
          </p:cNvPr>
          <p:cNvSpPr>
            <a:spLocks noGrp="1" noChangeArrowheads="1"/>
          </p:cNvSpPr>
          <p:nvPr>
            <p:ph type="body" idx="1"/>
          </p:nvPr>
        </p:nvSpPr>
        <p:spPr>
          <a:xfrm>
            <a:off x="914400" y="1676400"/>
            <a:ext cx="7772400" cy="5181600"/>
          </a:xfrm>
        </p:spPr>
        <p:txBody>
          <a:bodyPr/>
          <a:lstStyle/>
          <a:p>
            <a:pPr eaLnBrk="1" hangingPunct="1"/>
            <a:r>
              <a:rPr lang="en-US" altLang="en-US"/>
              <a:t>Who consecrates?</a:t>
            </a:r>
          </a:p>
          <a:p>
            <a:pPr lvl="1" eaLnBrk="1" hangingPunct="1"/>
            <a:r>
              <a:rPr lang="en-US" altLang="en-US"/>
              <a:t>A priest</a:t>
            </a:r>
          </a:p>
          <a:p>
            <a:pPr eaLnBrk="1" hangingPunct="1"/>
            <a:r>
              <a:rPr lang="en-US" altLang="en-US"/>
              <a:t>What are the words of Consecration? (Form)</a:t>
            </a:r>
          </a:p>
          <a:p>
            <a:pPr lvl="1" eaLnBrk="1" hangingPunct="1"/>
            <a:r>
              <a:rPr lang="en-US" altLang="en-US"/>
              <a:t>“This is my Body”</a:t>
            </a:r>
          </a:p>
          <a:p>
            <a:pPr lvl="1" eaLnBrk="1" hangingPunct="1"/>
            <a:r>
              <a:rPr lang="en-US" altLang="en-US"/>
              <a:t>“This is my Blood”</a:t>
            </a:r>
          </a:p>
          <a:p>
            <a:pPr eaLnBrk="1" hangingPunct="1"/>
            <a:r>
              <a:rPr lang="en-US" altLang="en-US"/>
              <a:t>What does Father use? (Matter)</a:t>
            </a:r>
          </a:p>
          <a:p>
            <a:pPr lvl="1" eaLnBrk="1" hangingPunct="1"/>
            <a:r>
              <a:rPr lang="en-US" altLang="en-US"/>
              <a:t>Bread and wine</a:t>
            </a:r>
          </a:p>
          <a:p>
            <a:pPr eaLnBrk="1" hangingPunct="1"/>
            <a:r>
              <a:rPr lang="en-US" altLang="en-US"/>
              <a:t>What happens?</a:t>
            </a:r>
          </a:p>
          <a:p>
            <a:pPr lvl="1" eaLnBrk="1" hangingPunct="1"/>
            <a:r>
              <a:rPr lang="en-US" altLang="en-US"/>
              <a:t>The bread and wine becomes the Body and Blood of Jesus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1000" fill="hold"/>
                                        <p:tgtEl>
                                          <p:spTgt spid="10242"/>
                                        </p:tgtEl>
                                        <p:attrNameLst>
                                          <p:attrName>ppt_x</p:attrName>
                                        </p:attrNameLst>
                                      </p:cBhvr>
                                      <p:tavLst>
                                        <p:tav tm="0">
                                          <p:val>
                                            <p:strVal val="#ppt_x-.2"/>
                                          </p:val>
                                        </p:tav>
                                        <p:tav tm="100000">
                                          <p:val>
                                            <p:strVal val="#ppt_x"/>
                                          </p:val>
                                        </p:tav>
                                      </p:tavLst>
                                    </p:anim>
                                    <p:anim calcmode="lin" valueType="num">
                                      <p:cBhvr>
                                        <p:cTn id="8" dur="1000" fill="hold"/>
                                        <p:tgtEl>
                                          <p:spTgt spid="102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4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nodeType="clickEffect">
                                  <p:stCondLst>
                                    <p:cond delay="0"/>
                                  </p:stCondLst>
                                  <p:childTnLst>
                                    <p:set>
                                      <p:cBhvr>
                                        <p:cTn id="13" dur="1" fill="hold">
                                          <p:stCondLst>
                                            <p:cond delay="0"/>
                                          </p:stCondLst>
                                        </p:cTn>
                                        <p:tgtEl>
                                          <p:spTgt spid="10243">
                                            <p:txEl>
                                              <p:pRg st="0" end="0"/>
                                            </p:txEl>
                                          </p:spTgt>
                                        </p:tgtEl>
                                        <p:attrNameLst>
                                          <p:attrName>style.visibility</p:attrName>
                                        </p:attrNameLst>
                                      </p:cBhvr>
                                      <p:to>
                                        <p:strVal val="visible"/>
                                      </p:to>
                                    </p:set>
                                    <p:animEffect transition="in" filter="fade">
                                      <p:cBhvr>
                                        <p:cTn id="14" dur="500"/>
                                        <p:tgtEl>
                                          <p:spTgt spid="10243">
                                            <p:txEl>
                                              <p:pRg st="0" end="0"/>
                                            </p:txEl>
                                          </p:spTgt>
                                        </p:tgtEl>
                                      </p:cBhvr>
                                    </p:animEffect>
                                    <p:anim calcmode="lin" valueType="num">
                                      <p:cBhvr>
                                        <p:cTn id="15"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24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nodeType="clickEffect">
                                  <p:stCondLst>
                                    <p:cond delay="0"/>
                                  </p:stCondLst>
                                  <p:childTnLst>
                                    <p:set>
                                      <p:cBhvr>
                                        <p:cTn id="20" dur="1" fill="hold">
                                          <p:stCondLst>
                                            <p:cond delay="0"/>
                                          </p:stCondLst>
                                        </p:cTn>
                                        <p:tgtEl>
                                          <p:spTgt spid="10243">
                                            <p:txEl>
                                              <p:pRg st="1" end="1"/>
                                            </p:txEl>
                                          </p:spTgt>
                                        </p:tgtEl>
                                        <p:attrNameLst>
                                          <p:attrName>style.visibility</p:attrName>
                                        </p:attrNameLst>
                                      </p:cBhvr>
                                      <p:to>
                                        <p:strVal val="visible"/>
                                      </p:to>
                                    </p:set>
                                    <p:animEffect transition="in" filter="fade">
                                      <p:cBhvr>
                                        <p:cTn id="21" dur="500"/>
                                        <p:tgtEl>
                                          <p:spTgt spid="10243">
                                            <p:txEl>
                                              <p:pRg st="1" end="1"/>
                                            </p:txEl>
                                          </p:spTgt>
                                        </p:tgtEl>
                                      </p:cBhvr>
                                    </p:animEffect>
                                    <p:anim calcmode="lin" valueType="num">
                                      <p:cBhvr>
                                        <p:cTn id="22"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024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nodeType="clickEffect">
                                  <p:stCondLst>
                                    <p:cond delay="0"/>
                                  </p:stCondLst>
                                  <p:childTnLst>
                                    <p:set>
                                      <p:cBhvr>
                                        <p:cTn id="27" dur="1" fill="hold">
                                          <p:stCondLst>
                                            <p:cond delay="0"/>
                                          </p:stCondLst>
                                        </p:cTn>
                                        <p:tgtEl>
                                          <p:spTgt spid="10243">
                                            <p:txEl>
                                              <p:pRg st="2" end="2"/>
                                            </p:txEl>
                                          </p:spTgt>
                                        </p:tgtEl>
                                        <p:attrNameLst>
                                          <p:attrName>style.visibility</p:attrName>
                                        </p:attrNameLst>
                                      </p:cBhvr>
                                      <p:to>
                                        <p:strVal val="visible"/>
                                      </p:to>
                                    </p:set>
                                    <p:animEffect transition="in" filter="fade">
                                      <p:cBhvr>
                                        <p:cTn id="28" dur="500"/>
                                        <p:tgtEl>
                                          <p:spTgt spid="10243">
                                            <p:txEl>
                                              <p:pRg st="2" end="2"/>
                                            </p:txEl>
                                          </p:spTgt>
                                        </p:tgtEl>
                                      </p:cBhvr>
                                    </p:animEffect>
                                    <p:anim calcmode="lin" valueType="num">
                                      <p:cBhvr>
                                        <p:cTn id="29"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0243">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nodeType="clickEffect">
                                  <p:stCondLst>
                                    <p:cond delay="0"/>
                                  </p:stCondLst>
                                  <p:childTnLst>
                                    <p:set>
                                      <p:cBhvr>
                                        <p:cTn id="34" dur="1" fill="hold">
                                          <p:stCondLst>
                                            <p:cond delay="0"/>
                                          </p:stCondLst>
                                        </p:cTn>
                                        <p:tgtEl>
                                          <p:spTgt spid="10243">
                                            <p:txEl>
                                              <p:pRg st="3" end="3"/>
                                            </p:txEl>
                                          </p:spTgt>
                                        </p:tgtEl>
                                        <p:attrNameLst>
                                          <p:attrName>style.visibility</p:attrName>
                                        </p:attrNameLst>
                                      </p:cBhvr>
                                      <p:to>
                                        <p:strVal val="visible"/>
                                      </p:to>
                                    </p:set>
                                    <p:animEffect transition="in" filter="fade">
                                      <p:cBhvr>
                                        <p:cTn id="35" dur="500"/>
                                        <p:tgtEl>
                                          <p:spTgt spid="10243">
                                            <p:txEl>
                                              <p:pRg st="3" end="3"/>
                                            </p:txEl>
                                          </p:spTgt>
                                        </p:tgtEl>
                                      </p:cBhvr>
                                    </p:animEffect>
                                    <p:anim calcmode="lin" valueType="num">
                                      <p:cBhvr>
                                        <p:cTn id="36"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0243">
                                            <p:txEl>
                                              <p:pRg st="3" end="3"/>
                                            </p:txEl>
                                          </p:spTgt>
                                        </p:tgtEl>
                                        <p:attrNameLst>
                                          <p:attrName>ppt_y</p:attrName>
                                        </p:attrNameLst>
                                      </p:cBhvr>
                                      <p:tavLst>
                                        <p:tav tm="0">
                                          <p:val>
                                            <p:strVal val="#ppt_y+.05"/>
                                          </p:val>
                                        </p:tav>
                                        <p:tav tm="100000">
                                          <p:val>
                                            <p:strVal val="#ppt_y"/>
                                          </p:val>
                                        </p:tav>
                                      </p:tavLst>
                                    </p:anim>
                                  </p:childTnLst>
                                </p:cTn>
                              </p:par>
                              <p:par>
                                <p:cTn id="38" presetID="44" presetClass="entr" presetSubtype="0" fill="hold" nodeType="withEffect">
                                  <p:stCondLst>
                                    <p:cond delay="0"/>
                                  </p:stCondLst>
                                  <p:childTnLst>
                                    <p:set>
                                      <p:cBhvr>
                                        <p:cTn id="39" dur="1" fill="hold">
                                          <p:stCondLst>
                                            <p:cond delay="0"/>
                                          </p:stCondLst>
                                        </p:cTn>
                                        <p:tgtEl>
                                          <p:spTgt spid="10243">
                                            <p:txEl>
                                              <p:pRg st="4" end="4"/>
                                            </p:txEl>
                                          </p:spTgt>
                                        </p:tgtEl>
                                        <p:attrNameLst>
                                          <p:attrName>style.visibility</p:attrName>
                                        </p:attrNameLst>
                                      </p:cBhvr>
                                      <p:to>
                                        <p:strVal val="visible"/>
                                      </p:to>
                                    </p:set>
                                    <p:animEffect transition="in" filter="fade">
                                      <p:cBhvr>
                                        <p:cTn id="40" dur="500"/>
                                        <p:tgtEl>
                                          <p:spTgt spid="10243">
                                            <p:txEl>
                                              <p:pRg st="4" end="4"/>
                                            </p:txEl>
                                          </p:spTgt>
                                        </p:tgtEl>
                                      </p:cBhvr>
                                    </p:animEffect>
                                    <p:anim calcmode="lin" valueType="num">
                                      <p:cBhvr>
                                        <p:cTn id="41" dur="5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p:cTn id="42" dur="500" fill="hold"/>
                                        <p:tgtEl>
                                          <p:spTgt spid="10243">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44" presetClass="entr" presetSubtype="0" fill="hold" nodeType="clickEffect">
                                  <p:stCondLst>
                                    <p:cond delay="0"/>
                                  </p:stCondLst>
                                  <p:childTnLst>
                                    <p:set>
                                      <p:cBhvr>
                                        <p:cTn id="46" dur="1" fill="hold">
                                          <p:stCondLst>
                                            <p:cond delay="0"/>
                                          </p:stCondLst>
                                        </p:cTn>
                                        <p:tgtEl>
                                          <p:spTgt spid="10243">
                                            <p:txEl>
                                              <p:pRg st="5" end="5"/>
                                            </p:txEl>
                                          </p:spTgt>
                                        </p:tgtEl>
                                        <p:attrNameLst>
                                          <p:attrName>style.visibility</p:attrName>
                                        </p:attrNameLst>
                                      </p:cBhvr>
                                      <p:to>
                                        <p:strVal val="visible"/>
                                      </p:to>
                                    </p:set>
                                    <p:animEffect transition="in" filter="fade">
                                      <p:cBhvr>
                                        <p:cTn id="47" dur="500"/>
                                        <p:tgtEl>
                                          <p:spTgt spid="10243">
                                            <p:txEl>
                                              <p:pRg st="5" end="5"/>
                                            </p:txEl>
                                          </p:spTgt>
                                        </p:tgtEl>
                                      </p:cBhvr>
                                    </p:animEffect>
                                    <p:anim calcmode="lin" valueType="num">
                                      <p:cBhvr>
                                        <p:cTn id="48" dur="5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p:cTn id="49" dur="500" fill="hold"/>
                                        <p:tgtEl>
                                          <p:spTgt spid="10243">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44" presetClass="entr" presetSubtype="0" fill="hold" nodeType="clickEffect">
                                  <p:stCondLst>
                                    <p:cond delay="0"/>
                                  </p:stCondLst>
                                  <p:childTnLst>
                                    <p:set>
                                      <p:cBhvr>
                                        <p:cTn id="53" dur="1" fill="hold">
                                          <p:stCondLst>
                                            <p:cond delay="0"/>
                                          </p:stCondLst>
                                        </p:cTn>
                                        <p:tgtEl>
                                          <p:spTgt spid="10243">
                                            <p:txEl>
                                              <p:pRg st="6" end="6"/>
                                            </p:txEl>
                                          </p:spTgt>
                                        </p:tgtEl>
                                        <p:attrNameLst>
                                          <p:attrName>style.visibility</p:attrName>
                                        </p:attrNameLst>
                                      </p:cBhvr>
                                      <p:to>
                                        <p:strVal val="visible"/>
                                      </p:to>
                                    </p:set>
                                    <p:animEffect transition="in" filter="fade">
                                      <p:cBhvr>
                                        <p:cTn id="54" dur="500"/>
                                        <p:tgtEl>
                                          <p:spTgt spid="10243">
                                            <p:txEl>
                                              <p:pRg st="6" end="6"/>
                                            </p:txEl>
                                          </p:spTgt>
                                        </p:tgtEl>
                                      </p:cBhvr>
                                    </p:animEffect>
                                    <p:anim calcmode="lin" valueType="num">
                                      <p:cBhvr>
                                        <p:cTn id="55" dur="500" fill="hold"/>
                                        <p:tgtEl>
                                          <p:spTgt spid="10243">
                                            <p:txEl>
                                              <p:pRg st="6" end="6"/>
                                            </p:txEl>
                                          </p:spTgt>
                                        </p:tgtEl>
                                        <p:attrNameLst>
                                          <p:attrName>ppt_x</p:attrName>
                                        </p:attrNameLst>
                                      </p:cBhvr>
                                      <p:tavLst>
                                        <p:tav tm="0">
                                          <p:val>
                                            <p:strVal val="#ppt_x"/>
                                          </p:val>
                                        </p:tav>
                                        <p:tav tm="100000">
                                          <p:val>
                                            <p:strVal val="#ppt_x"/>
                                          </p:val>
                                        </p:tav>
                                      </p:tavLst>
                                    </p:anim>
                                    <p:anim calcmode="lin" valueType="num">
                                      <p:cBhvr>
                                        <p:cTn id="56" dur="500" fill="hold"/>
                                        <p:tgtEl>
                                          <p:spTgt spid="10243">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44" presetClass="entr" presetSubtype="0" fill="hold" nodeType="clickEffect">
                                  <p:stCondLst>
                                    <p:cond delay="0"/>
                                  </p:stCondLst>
                                  <p:childTnLst>
                                    <p:set>
                                      <p:cBhvr>
                                        <p:cTn id="60" dur="1" fill="hold">
                                          <p:stCondLst>
                                            <p:cond delay="0"/>
                                          </p:stCondLst>
                                        </p:cTn>
                                        <p:tgtEl>
                                          <p:spTgt spid="10243">
                                            <p:txEl>
                                              <p:pRg st="7" end="7"/>
                                            </p:txEl>
                                          </p:spTgt>
                                        </p:tgtEl>
                                        <p:attrNameLst>
                                          <p:attrName>style.visibility</p:attrName>
                                        </p:attrNameLst>
                                      </p:cBhvr>
                                      <p:to>
                                        <p:strVal val="visible"/>
                                      </p:to>
                                    </p:set>
                                    <p:animEffect transition="in" filter="fade">
                                      <p:cBhvr>
                                        <p:cTn id="61" dur="500"/>
                                        <p:tgtEl>
                                          <p:spTgt spid="10243">
                                            <p:txEl>
                                              <p:pRg st="7" end="7"/>
                                            </p:txEl>
                                          </p:spTgt>
                                        </p:tgtEl>
                                      </p:cBhvr>
                                    </p:animEffect>
                                    <p:anim calcmode="lin" valueType="num">
                                      <p:cBhvr>
                                        <p:cTn id="62" dur="500" fill="hold"/>
                                        <p:tgtEl>
                                          <p:spTgt spid="10243">
                                            <p:txEl>
                                              <p:pRg st="7" end="7"/>
                                            </p:txEl>
                                          </p:spTgt>
                                        </p:tgtEl>
                                        <p:attrNameLst>
                                          <p:attrName>ppt_x</p:attrName>
                                        </p:attrNameLst>
                                      </p:cBhvr>
                                      <p:tavLst>
                                        <p:tav tm="0">
                                          <p:val>
                                            <p:strVal val="#ppt_x"/>
                                          </p:val>
                                        </p:tav>
                                        <p:tav tm="100000">
                                          <p:val>
                                            <p:strVal val="#ppt_x"/>
                                          </p:val>
                                        </p:tav>
                                      </p:tavLst>
                                    </p:anim>
                                    <p:anim calcmode="lin" valueType="num">
                                      <p:cBhvr>
                                        <p:cTn id="63" dur="500" fill="hold"/>
                                        <p:tgtEl>
                                          <p:spTgt spid="10243">
                                            <p:txEl>
                                              <p:pRg st="7" end="7"/>
                                            </p:txEl>
                                          </p:spTgt>
                                        </p:tgtEl>
                                        <p:attrNameLst>
                                          <p:attrName>ppt_y</p:attrName>
                                        </p:attrNameLst>
                                      </p:cBhvr>
                                      <p:tavLst>
                                        <p:tav tm="0">
                                          <p:val>
                                            <p:strVal val="#ppt_y+.05"/>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44" presetClass="entr" presetSubtype="0" fill="hold" nodeType="clickEffect">
                                  <p:stCondLst>
                                    <p:cond delay="0"/>
                                  </p:stCondLst>
                                  <p:childTnLst>
                                    <p:set>
                                      <p:cBhvr>
                                        <p:cTn id="67" dur="1" fill="hold">
                                          <p:stCondLst>
                                            <p:cond delay="0"/>
                                          </p:stCondLst>
                                        </p:cTn>
                                        <p:tgtEl>
                                          <p:spTgt spid="10243">
                                            <p:txEl>
                                              <p:pRg st="8" end="8"/>
                                            </p:txEl>
                                          </p:spTgt>
                                        </p:tgtEl>
                                        <p:attrNameLst>
                                          <p:attrName>style.visibility</p:attrName>
                                        </p:attrNameLst>
                                      </p:cBhvr>
                                      <p:to>
                                        <p:strVal val="visible"/>
                                      </p:to>
                                    </p:set>
                                    <p:animEffect transition="in" filter="fade">
                                      <p:cBhvr>
                                        <p:cTn id="68" dur="500"/>
                                        <p:tgtEl>
                                          <p:spTgt spid="10243">
                                            <p:txEl>
                                              <p:pRg st="8" end="8"/>
                                            </p:txEl>
                                          </p:spTgt>
                                        </p:tgtEl>
                                      </p:cBhvr>
                                    </p:animEffect>
                                    <p:anim calcmode="lin" valueType="num">
                                      <p:cBhvr>
                                        <p:cTn id="69" dur="500" fill="hold"/>
                                        <p:tgtEl>
                                          <p:spTgt spid="10243">
                                            <p:txEl>
                                              <p:pRg st="8" end="8"/>
                                            </p:txEl>
                                          </p:spTgt>
                                        </p:tgtEl>
                                        <p:attrNameLst>
                                          <p:attrName>ppt_x</p:attrName>
                                        </p:attrNameLst>
                                      </p:cBhvr>
                                      <p:tavLst>
                                        <p:tav tm="0">
                                          <p:val>
                                            <p:strVal val="#ppt_x"/>
                                          </p:val>
                                        </p:tav>
                                        <p:tav tm="100000">
                                          <p:val>
                                            <p:strVal val="#ppt_x"/>
                                          </p:val>
                                        </p:tav>
                                      </p:tavLst>
                                    </p:anim>
                                    <p:anim calcmode="lin" valueType="num">
                                      <p:cBhvr>
                                        <p:cTn id="70" dur="500" fill="hold"/>
                                        <p:tgtEl>
                                          <p:spTgt spid="10243">
                                            <p:txEl>
                                              <p:pRg st="8" end="8"/>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712E818F-0F89-A472-280D-F028391C3B8C}"/>
              </a:ext>
            </a:extLst>
          </p:cNvPr>
          <p:cNvSpPr>
            <a:spLocks noGrp="1" noChangeArrowheads="1"/>
          </p:cNvSpPr>
          <p:nvPr>
            <p:ph type="title" idx="4294967295"/>
          </p:nvPr>
        </p:nvSpPr>
        <p:spPr>
          <a:xfrm>
            <a:off x="304800" y="304800"/>
            <a:ext cx="8458200" cy="1143000"/>
          </a:xfrm>
        </p:spPr>
        <p:txBody>
          <a:bodyPr/>
          <a:lstStyle/>
          <a:p>
            <a:pPr algn="ctr" eaLnBrk="1" hangingPunct="1">
              <a:defRPr/>
            </a:pPr>
            <a:r>
              <a:rPr lang="en-US" sz="5000" b="1" u="sng">
                <a:effectLst>
                  <a:outerShdw blurRad="38100" dist="38100" dir="2700000" algn="tl">
                    <a:srgbClr val="000000"/>
                  </a:outerShdw>
                </a:effectLst>
              </a:rPr>
              <a:t>Transubstantiation</a:t>
            </a:r>
          </a:p>
        </p:txBody>
      </p:sp>
      <p:sp>
        <p:nvSpPr>
          <p:cNvPr id="14340" name="Rectangle 4">
            <a:extLst>
              <a:ext uri="{FF2B5EF4-FFF2-40B4-BE49-F238E27FC236}">
                <a16:creationId xmlns:a16="http://schemas.microsoft.com/office/drawing/2014/main" id="{24B425EE-3602-E161-57C9-872C9E6CAFCD}"/>
              </a:ext>
            </a:extLst>
          </p:cNvPr>
          <p:cNvSpPr>
            <a:spLocks noGrp="1" noChangeArrowheads="1"/>
          </p:cNvSpPr>
          <p:nvPr>
            <p:ph type="body" sz="half" idx="4294967295"/>
          </p:nvPr>
        </p:nvSpPr>
        <p:spPr>
          <a:xfrm>
            <a:off x="228600" y="1828800"/>
            <a:ext cx="4495800" cy="5257800"/>
          </a:xfrm>
        </p:spPr>
        <p:txBody>
          <a:bodyPr/>
          <a:lstStyle/>
          <a:p>
            <a:pPr eaLnBrk="1" hangingPunct="1">
              <a:lnSpc>
                <a:spcPct val="90000"/>
              </a:lnSpc>
              <a:defRPr/>
            </a:pPr>
            <a:r>
              <a:rPr lang="en-US" b="1" u="sng">
                <a:solidFill>
                  <a:srgbClr val="FF9900"/>
                </a:solidFill>
                <a:effectLst>
                  <a:outerShdw blurRad="38100" dist="38100" dir="2700000" algn="tl">
                    <a:srgbClr val="000000"/>
                  </a:outerShdw>
                </a:effectLst>
              </a:rPr>
              <a:t>Before Consecration</a:t>
            </a:r>
            <a:r>
              <a:rPr lang="en-US" b="1">
                <a:solidFill>
                  <a:srgbClr val="FF9900"/>
                </a:solidFill>
                <a:effectLst>
                  <a:outerShdw blurRad="38100" dist="38100" dir="2700000" algn="tl">
                    <a:srgbClr val="000000"/>
                  </a:outerShdw>
                </a:effectLst>
              </a:rPr>
              <a:t>:</a:t>
            </a:r>
          </a:p>
          <a:p>
            <a:pPr eaLnBrk="1" hangingPunct="1">
              <a:lnSpc>
                <a:spcPct val="90000"/>
              </a:lnSpc>
              <a:defRPr/>
            </a:pPr>
            <a:endParaRPr lang="en-US" b="1">
              <a:solidFill>
                <a:srgbClr val="000000"/>
              </a:solidFill>
              <a:effectLst>
                <a:outerShdw blurRad="38100" dist="38100" dir="2700000" algn="tl">
                  <a:srgbClr val="FFFFFF"/>
                </a:outerShdw>
              </a:effectLst>
            </a:endParaRPr>
          </a:p>
          <a:p>
            <a:pPr eaLnBrk="1" hangingPunct="1">
              <a:lnSpc>
                <a:spcPct val="90000"/>
              </a:lnSpc>
              <a:defRPr/>
            </a:pPr>
            <a:r>
              <a:rPr lang="en-US">
                <a:solidFill>
                  <a:schemeClr val="tx2"/>
                </a:solidFill>
                <a:effectLst>
                  <a:outerShdw blurRad="38100" dist="38100" dir="2700000" algn="tl">
                    <a:srgbClr val="000000"/>
                  </a:outerShdw>
                </a:effectLst>
              </a:rPr>
              <a:t>Appearance – </a:t>
            </a:r>
          </a:p>
          <a:p>
            <a:pPr lvl="1" eaLnBrk="1" hangingPunct="1">
              <a:lnSpc>
                <a:spcPct val="90000"/>
              </a:lnSpc>
              <a:defRPr/>
            </a:pPr>
            <a:r>
              <a:rPr lang="en-US" sz="2800">
                <a:solidFill>
                  <a:schemeClr val="tx2"/>
                </a:solidFill>
                <a:effectLst>
                  <a:outerShdw blurRad="38100" dist="38100" dir="2700000" algn="tl">
                    <a:srgbClr val="000000"/>
                  </a:outerShdw>
                </a:effectLst>
              </a:rPr>
              <a:t>Bread</a:t>
            </a:r>
          </a:p>
          <a:p>
            <a:pPr lvl="1" eaLnBrk="1" hangingPunct="1">
              <a:lnSpc>
                <a:spcPct val="90000"/>
              </a:lnSpc>
              <a:defRPr/>
            </a:pPr>
            <a:r>
              <a:rPr lang="en-US" sz="2800">
                <a:solidFill>
                  <a:schemeClr val="tx2"/>
                </a:solidFill>
                <a:effectLst>
                  <a:outerShdw blurRad="38100" dist="38100" dir="2700000" algn="tl">
                    <a:srgbClr val="000000"/>
                  </a:outerShdw>
                </a:effectLst>
              </a:rPr>
              <a:t>Wine</a:t>
            </a:r>
          </a:p>
          <a:p>
            <a:pPr eaLnBrk="1" hangingPunct="1">
              <a:lnSpc>
                <a:spcPct val="90000"/>
              </a:lnSpc>
              <a:defRPr/>
            </a:pPr>
            <a:endParaRPr lang="en-US">
              <a:solidFill>
                <a:schemeClr val="tx2"/>
              </a:solidFill>
              <a:effectLst>
                <a:outerShdw blurRad="38100" dist="38100" dir="2700000" algn="tl">
                  <a:srgbClr val="000000"/>
                </a:outerShdw>
              </a:effectLst>
            </a:endParaRPr>
          </a:p>
          <a:p>
            <a:pPr eaLnBrk="1" hangingPunct="1">
              <a:lnSpc>
                <a:spcPct val="90000"/>
              </a:lnSpc>
              <a:defRPr/>
            </a:pPr>
            <a:r>
              <a:rPr lang="en-US">
                <a:solidFill>
                  <a:schemeClr val="tx2"/>
                </a:solidFill>
                <a:effectLst>
                  <a:outerShdw blurRad="38100" dist="38100" dir="2700000" algn="tl">
                    <a:srgbClr val="000000"/>
                  </a:outerShdw>
                </a:effectLst>
              </a:rPr>
              <a:t>Substance –</a:t>
            </a:r>
          </a:p>
          <a:p>
            <a:pPr lvl="1" eaLnBrk="1" hangingPunct="1">
              <a:lnSpc>
                <a:spcPct val="90000"/>
              </a:lnSpc>
              <a:defRPr/>
            </a:pPr>
            <a:r>
              <a:rPr lang="en-US" sz="2800">
                <a:solidFill>
                  <a:schemeClr val="tx2"/>
                </a:solidFill>
                <a:effectLst>
                  <a:outerShdw blurRad="38100" dist="38100" dir="2700000" algn="tl">
                    <a:srgbClr val="000000"/>
                  </a:outerShdw>
                </a:effectLst>
              </a:rPr>
              <a:t>Bread</a:t>
            </a:r>
          </a:p>
          <a:p>
            <a:pPr lvl="1" eaLnBrk="1" hangingPunct="1">
              <a:lnSpc>
                <a:spcPct val="90000"/>
              </a:lnSpc>
              <a:defRPr/>
            </a:pPr>
            <a:r>
              <a:rPr lang="en-US" sz="2800">
                <a:solidFill>
                  <a:schemeClr val="tx2"/>
                </a:solidFill>
                <a:effectLst>
                  <a:outerShdw blurRad="38100" dist="38100" dir="2700000" algn="tl">
                    <a:srgbClr val="000000"/>
                  </a:outerShdw>
                </a:effectLst>
              </a:rPr>
              <a:t>Wine</a:t>
            </a:r>
          </a:p>
          <a:p>
            <a:pPr eaLnBrk="1" hangingPunct="1">
              <a:lnSpc>
                <a:spcPct val="90000"/>
              </a:lnSpc>
              <a:defRPr/>
            </a:pPr>
            <a:endParaRPr lang="en-US" sz="2000">
              <a:solidFill>
                <a:schemeClr val="tx2"/>
              </a:solidFill>
              <a:effectLst>
                <a:outerShdw blurRad="38100" dist="38100" dir="2700000" algn="tl">
                  <a:srgbClr val="000000"/>
                </a:outerShdw>
              </a:effectLst>
            </a:endParaRPr>
          </a:p>
          <a:p>
            <a:pPr eaLnBrk="1" hangingPunct="1">
              <a:lnSpc>
                <a:spcPct val="90000"/>
              </a:lnSpc>
              <a:defRPr/>
            </a:pPr>
            <a:r>
              <a:rPr lang="en-US" sz="2000">
                <a:solidFill>
                  <a:schemeClr val="tx2"/>
                </a:solidFill>
                <a:effectLst>
                  <a:outerShdw blurRad="38100" dist="38100" dir="2700000" algn="tl">
                    <a:srgbClr val="000000"/>
                  </a:outerShdw>
                </a:effectLst>
              </a:rPr>
              <a:t>John 6:35-59 ~ Bread of Life</a:t>
            </a:r>
          </a:p>
        </p:txBody>
      </p:sp>
      <p:sp>
        <p:nvSpPr>
          <p:cNvPr id="14341" name="Rectangle 5">
            <a:extLst>
              <a:ext uri="{FF2B5EF4-FFF2-40B4-BE49-F238E27FC236}">
                <a16:creationId xmlns:a16="http://schemas.microsoft.com/office/drawing/2014/main" id="{AE1F86A0-E7CB-99F6-A1CA-8FDBE143CC65}"/>
              </a:ext>
            </a:extLst>
          </p:cNvPr>
          <p:cNvSpPr>
            <a:spLocks noGrp="1" noChangeArrowheads="1"/>
          </p:cNvSpPr>
          <p:nvPr>
            <p:ph type="body" sz="half" idx="4294967295"/>
          </p:nvPr>
        </p:nvSpPr>
        <p:spPr>
          <a:xfrm>
            <a:off x="4648200" y="1828800"/>
            <a:ext cx="4495800" cy="5257800"/>
          </a:xfrm>
        </p:spPr>
        <p:txBody>
          <a:bodyPr/>
          <a:lstStyle/>
          <a:p>
            <a:pPr eaLnBrk="1" hangingPunct="1">
              <a:lnSpc>
                <a:spcPct val="90000"/>
              </a:lnSpc>
              <a:defRPr/>
            </a:pPr>
            <a:r>
              <a:rPr lang="en-US" b="1" u="sng">
                <a:solidFill>
                  <a:srgbClr val="FF9900"/>
                </a:solidFill>
                <a:effectLst>
                  <a:outerShdw blurRad="38100" dist="38100" dir="2700000" algn="tl">
                    <a:srgbClr val="000000"/>
                  </a:outerShdw>
                </a:effectLst>
              </a:rPr>
              <a:t>After Consecration:</a:t>
            </a:r>
          </a:p>
          <a:p>
            <a:pPr eaLnBrk="1" hangingPunct="1">
              <a:lnSpc>
                <a:spcPct val="90000"/>
              </a:lnSpc>
              <a:defRPr/>
            </a:pPr>
            <a:endParaRPr lang="en-US">
              <a:solidFill>
                <a:srgbClr val="000000"/>
              </a:solidFill>
              <a:effectLst>
                <a:outerShdw blurRad="38100" dist="38100" dir="2700000" algn="tl">
                  <a:srgbClr val="FFFFFF"/>
                </a:outerShdw>
              </a:effectLst>
            </a:endParaRPr>
          </a:p>
          <a:p>
            <a:pPr eaLnBrk="1" hangingPunct="1">
              <a:lnSpc>
                <a:spcPct val="90000"/>
              </a:lnSpc>
              <a:defRPr/>
            </a:pPr>
            <a:r>
              <a:rPr lang="en-US">
                <a:solidFill>
                  <a:schemeClr val="tx2"/>
                </a:solidFill>
                <a:effectLst>
                  <a:outerShdw blurRad="38100" dist="38100" dir="2700000" algn="tl">
                    <a:srgbClr val="000000"/>
                  </a:outerShdw>
                </a:effectLst>
              </a:rPr>
              <a:t>Appearance – </a:t>
            </a:r>
          </a:p>
          <a:p>
            <a:pPr lvl="1" eaLnBrk="1" hangingPunct="1">
              <a:lnSpc>
                <a:spcPct val="90000"/>
              </a:lnSpc>
              <a:defRPr/>
            </a:pPr>
            <a:r>
              <a:rPr lang="en-US" sz="2800">
                <a:solidFill>
                  <a:schemeClr val="tx2"/>
                </a:solidFill>
                <a:effectLst>
                  <a:outerShdw blurRad="38100" dist="38100" dir="2700000" algn="tl">
                    <a:srgbClr val="000000"/>
                  </a:outerShdw>
                </a:effectLst>
              </a:rPr>
              <a:t>Bread</a:t>
            </a:r>
          </a:p>
          <a:p>
            <a:pPr lvl="1" eaLnBrk="1" hangingPunct="1">
              <a:lnSpc>
                <a:spcPct val="90000"/>
              </a:lnSpc>
              <a:defRPr/>
            </a:pPr>
            <a:r>
              <a:rPr lang="en-US" sz="2800">
                <a:solidFill>
                  <a:schemeClr val="tx2"/>
                </a:solidFill>
                <a:effectLst>
                  <a:outerShdw blurRad="38100" dist="38100" dir="2700000" algn="tl">
                    <a:srgbClr val="000000"/>
                  </a:outerShdw>
                </a:effectLst>
              </a:rPr>
              <a:t>Wine</a:t>
            </a:r>
          </a:p>
          <a:p>
            <a:pPr eaLnBrk="1" hangingPunct="1">
              <a:lnSpc>
                <a:spcPct val="90000"/>
              </a:lnSpc>
              <a:defRPr/>
            </a:pPr>
            <a:endParaRPr lang="en-US">
              <a:solidFill>
                <a:schemeClr val="tx2"/>
              </a:solidFill>
              <a:effectLst>
                <a:outerShdw blurRad="38100" dist="38100" dir="2700000" algn="tl">
                  <a:srgbClr val="000000"/>
                </a:outerShdw>
              </a:effectLst>
            </a:endParaRPr>
          </a:p>
          <a:p>
            <a:pPr eaLnBrk="1" hangingPunct="1">
              <a:lnSpc>
                <a:spcPct val="90000"/>
              </a:lnSpc>
              <a:defRPr/>
            </a:pPr>
            <a:r>
              <a:rPr lang="en-US">
                <a:solidFill>
                  <a:schemeClr val="tx2"/>
                </a:solidFill>
                <a:effectLst>
                  <a:outerShdw blurRad="38100" dist="38100" dir="2700000" algn="tl">
                    <a:srgbClr val="000000"/>
                  </a:outerShdw>
                </a:effectLst>
              </a:rPr>
              <a:t>Substance – </a:t>
            </a:r>
          </a:p>
          <a:p>
            <a:pPr lvl="1" eaLnBrk="1" hangingPunct="1">
              <a:lnSpc>
                <a:spcPct val="90000"/>
              </a:lnSpc>
              <a:defRPr/>
            </a:pPr>
            <a:r>
              <a:rPr lang="en-US" sz="2800">
                <a:solidFill>
                  <a:schemeClr val="tx2"/>
                </a:solidFill>
                <a:effectLst>
                  <a:outerShdw blurRad="38100" dist="38100" dir="2700000" algn="tl">
                    <a:srgbClr val="000000"/>
                  </a:outerShdw>
                </a:effectLst>
              </a:rPr>
              <a:t>Christ’s Body, Blood, Soul, and Divinity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nodeType="with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 to="" calcmode="lin" valueType="num">
                                      <p:cBhvr>
                                        <p:cTn id="7" dur="1" fill="hold"/>
                                        <p:tgtEl>
                                          <p:spTgt spid="14340">
                                            <p:txEl>
                                              <p:pRg st="0" end="0"/>
                                            </p:txEl>
                                          </p:spTgt>
                                        </p:tgtEl>
                                        <p:attrNameLst>
                                          <p:attrName/>
                                        </p:attrNameLst>
                                      </p:cBhvr>
                                    </p:anim>
                                  </p:childTnLst>
                                </p:cTn>
                              </p:par>
                              <p:par>
                                <p:cTn id="8" presetID="2" presetClass="entr" presetSubtype="4" fill="hold" nodeType="withEffect">
                                  <p:stCondLst>
                                    <p:cond delay="0"/>
                                  </p:stCondLst>
                                  <p:childTnLst>
                                    <p:set>
                                      <p:cBhvr>
                                        <p:cTn id="9" dur="1" fill="hold">
                                          <p:stCondLst>
                                            <p:cond delay="0"/>
                                          </p:stCondLst>
                                        </p:cTn>
                                        <p:tgtEl>
                                          <p:spTgt spid="14341">
                                            <p:txEl>
                                              <p:pRg st="0" end="0"/>
                                            </p:txEl>
                                          </p:spTgt>
                                        </p:tgtEl>
                                        <p:attrNameLst>
                                          <p:attrName>style.visibility</p:attrName>
                                        </p:attrNameLst>
                                      </p:cBhvr>
                                      <p:to>
                                        <p:strVal val="visible"/>
                                      </p:to>
                                    </p:set>
                                    <p:anim calcmode="lin" valueType="num">
                                      <p:cBhvr additive="base">
                                        <p:cTn id="10" dur="500" fill="hold"/>
                                        <p:tgtEl>
                                          <p:spTgt spid="14341">
                                            <p:txEl>
                                              <p:pRg st="0" end="0"/>
                                            </p:txEl>
                                          </p:spTgt>
                                        </p:tgtEl>
                                        <p:attrNameLst>
                                          <p:attrName>ppt_x</p:attrName>
                                        </p:attrNameLst>
                                      </p:cBhvr>
                                      <p:tavLst>
                                        <p:tav tm="0">
                                          <p:val>
                                            <p:strVal val="#ppt_x"/>
                                          </p:val>
                                        </p:tav>
                                        <p:tav tm="100000">
                                          <p:val>
                                            <p:strVal val="#ppt_x"/>
                                          </p:val>
                                        </p:tav>
                                      </p:tavLst>
                                    </p:anim>
                                    <p:anim calcmode="lin" valueType="num">
                                      <p:cBhvr additive="base">
                                        <p:cTn id="11" dur="500" fill="hold"/>
                                        <p:tgtEl>
                                          <p:spTgt spid="14341">
                                            <p:txEl>
                                              <p:pRg st="0" end="0"/>
                                            </p:txEl>
                                          </p:spTgt>
                                        </p:tgtEl>
                                        <p:attrNameLst>
                                          <p:attrName>ppt_y</p:attrName>
                                        </p:attrNameLst>
                                      </p:cBhvr>
                                      <p:tavLst>
                                        <p:tav tm="0">
                                          <p:val>
                                            <p:strVal val="1+#ppt_h/2"/>
                                          </p:val>
                                        </p:tav>
                                        <p:tav tm="100000">
                                          <p:val>
                                            <p:strVal val="#ppt_y"/>
                                          </p:val>
                                        </p:tav>
                                      </p:tavLst>
                                    </p:anim>
                                  </p:childTnLst>
                                </p:cTn>
                              </p:par>
                              <p:par>
                                <p:cTn id="12" presetID="24" presetClass="entr" presetSubtype="0" fill="hold" nodeType="withEffect">
                                  <p:stCondLst>
                                    <p:cond delay="0"/>
                                  </p:stCondLst>
                                  <p:childTnLst>
                                    <p:set>
                                      <p:cBhvr>
                                        <p:cTn id="13" dur="1" fill="hold">
                                          <p:stCondLst>
                                            <p:cond delay="0"/>
                                          </p:stCondLst>
                                        </p:cTn>
                                        <p:tgtEl>
                                          <p:spTgt spid="14340">
                                            <p:txEl>
                                              <p:pRg st="2" end="2"/>
                                            </p:txEl>
                                          </p:spTgt>
                                        </p:tgtEl>
                                        <p:attrNameLst>
                                          <p:attrName>style.visibility</p:attrName>
                                        </p:attrNameLst>
                                      </p:cBhvr>
                                      <p:to>
                                        <p:strVal val="visible"/>
                                      </p:to>
                                    </p:set>
                                    <p:anim to="" calcmode="lin" valueType="num">
                                      <p:cBhvr>
                                        <p:cTn id="14" dur="1" fill="hold"/>
                                        <p:tgtEl>
                                          <p:spTgt spid="14340">
                                            <p:txEl>
                                              <p:pRg st="2" end="2"/>
                                            </p:txEl>
                                          </p:spTgt>
                                        </p:tgtEl>
                                        <p:attrNameLst>
                                          <p:attrName/>
                                        </p:attrNameLst>
                                      </p:cBhvr>
                                    </p:anim>
                                  </p:childTnLst>
                                </p:cTn>
                              </p:par>
                              <p:par>
                                <p:cTn id="15" presetID="2" presetClass="entr" presetSubtype="4" fill="hold" nodeType="withEffect">
                                  <p:stCondLst>
                                    <p:cond delay="0"/>
                                  </p:stCondLst>
                                  <p:childTnLst>
                                    <p:set>
                                      <p:cBhvr>
                                        <p:cTn id="16" dur="1" fill="hold">
                                          <p:stCondLst>
                                            <p:cond delay="0"/>
                                          </p:stCondLst>
                                        </p:cTn>
                                        <p:tgtEl>
                                          <p:spTgt spid="14341">
                                            <p:txEl>
                                              <p:pRg st="2" end="2"/>
                                            </p:txEl>
                                          </p:spTgt>
                                        </p:tgtEl>
                                        <p:attrNameLst>
                                          <p:attrName>style.visibility</p:attrName>
                                        </p:attrNameLst>
                                      </p:cBhvr>
                                      <p:to>
                                        <p:strVal val="visible"/>
                                      </p:to>
                                    </p:set>
                                    <p:anim calcmode="lin" valueType="num">
                                      <p:cBhvr additive="base">
                                        <p:cTn id="17" dur="500" fill="hold"/>
                                        <p:tgtEl>
                                          <p:spTgt spid="1434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434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nodeType="clickEffect">
                                  <p:stCondLst>
                                    <p:cond delay="0"/>
                                  </p:stCondLst>
                                  <p:childTnLst>
                                    <p:set>
                                      <p:cBhvr>
                                        <p:cTn id="22" dur="1" fill="hold">
                                          <p:stCondLst>
                                            <p:cond delay="0"/>
                                          </p:stCondLst>
                                        </p:cTn>
                                        <p:tgtEl>
                                          <p:spTgt spid="14340">
                                            <p:txEl>
                                              <p:pRg st="3" end="3"/>
                                            </p:txEl>
                                          </p:spTgt>
                                        </p:tgtEl>
                                        <p:attrNameLst>
                                          <p:attrName>style.visibility</p:attrName>
                                        </p:attrNameLst>
                                      </p:cBhvr>
                                      <p:to>
                                        <p:strVal val="visible"/>
                                      </p:to>
                                    </p:set>
                                    <p:anim to="" calcmode="lin" valueType="num">
                                      <p:cBhvr>
                                        <p:cTn id="23" dur="1" fill="hold"/>
                                        <p:tgtEl>
                                          <p:spTgt spid="14340">
                                            <p:txEl>
                                              <p:pRg st="3" end="3"/>
                                            </p:txEl>
                                          </p:spTgt>
                                        </p:tgtEl>
                                        <p:attrNameLst>
                                          <p:attrName/>
                                        </p:attrNameLst>
                                      </p:cBhvr>
                                    </p:anim>
                                  </p:childTnLst>
                                </p:cTn>
                              </p:par>
                              <p:par>
                                <p:cTn id="24" presetID="2" presetClass="entr" presetSubtype="4" fill="hold" nodeType="withEffect">
                                  <p:stCondLst>
                                    <p:cond delay="0"/>
                                  </p:stCondLst>
                                  <p:childTnLst>
                                    <p:set>
                                      <p:cBhvr>
                                        <p:cTn id="25" dur="1" fill="hold">
                                          <p:stCondLst>
                                            <p:cond delay="0"/>
                                          </p:stCondLst>
                                        </p:cTn>
                                        <p:tgtEl>
                                          <p:spTgt spid="14341">
                                            <p:txEl>
                                              <p:pRg st="6" end="6"/>
                                            </p:txEl>
                                          </p:spTgt>
                                        </p:tgtEl>
                                        <p:attrNameLst>
                                          <p:attrName>style.visibility</p:attrName>
                                        </p:attrNameLst>
                                      </p:cBhvr>
                                      <p:to>
                                        <p:strVal val="visible"/>
                                      </p:to>
                                    </p:set>
                                    <p:anim calcmode="lin" valueType="num">
                                      <p:cBhvr additive="base">
                                        <p:cTn id="26" dur="500" fill="hold"/>
                                        <p:tgtEl>
                                          <p:spTgt spid="14341">
                                            <p:txEl>
                                              <p:pRg st="6" end="6"/>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4341">
                                            <p:txEl>
                                              <p:pRg st="6" end="6"/>
                                            </p:txEl>
                                          </p:spTgt>
                                        </p:tgtEl>
                                        <p:attrNameLst>
                                          <p:attrName>ppt_y</p:attrName>
                                        </p:attrNameLst>
                                      </p:cBhvr>
                                      <p:tavLst>
                                        <p:tav tm="0">
                                          <p:val>
                                            <p:strVal val="1+#ppt_h/2"/>
                                          </p:val>
                                        </p:tav>
                                        <p:tav tm="100000">
                                          <p:val>
                                            <p:strVal val="#ppt_y"/>
                                          </p:val>
                                        </p:tav>
                                      </p:tavLst>
                                    </p:anim>
                                  </p:childTnLst>
                                </p:cTn>
                              </p:par>
                              <p:par>
                                <p:cTn id="28" presetID="24" presetClass="entr" presetSubtype="0" fill="hold" nodeType="withEffect">
                                  <p:stCondLst>
                                    <p:cond delay="0"/>
                                  </p:stCondLst>
                                  <p:childTnLst>
                                    <p:set>
                                      <p:cBhvr>
                                        <p:cTn id="29" dur="1" fill="hold">
                                          <p:stCondLst>
                                            <p:cond delay="0"/>
                                          </p:stCondLst>
                                        </p:cTn>
                                        <p:tgtEl>
                                          <p:spTgt spid="14340">
                                            <p:txEl>
                                              <p:pRg st="4" end="4"/>
                                            </p:txEl>
                                          </p:spTgt>
                                        </p:tgtEl>
                                        <p:attrNameLst>
                                          <p:attrName>style.visibility</p:attrName>
                                        </p:attrNameLst>
                                      </p:cBhvr>
                                      <p:to>
                                        <p:strVal val="visible"/>
                                      </p:to>
                                    </p:set>
                                    <p:anim to="" calcmode="lin" valueType="num">
                                      <p:cBhvr>
                                        <p:cTn id="30" dur="1" fill="hold"/>
                                        <p:tgtEl>
                                          <p:spTgt spid="14340">
                                            <p:txEl>
                                              <p:pRg st="4" end="4"/>
                                            </p:txEl>
                                          </p:spTgt>
                                        </p:tgtEl>
                                        <p:attrNameLst>
                                          <p:attrName/>
                                        </p:attrNameLst>
                                      </p:cBhvr>
                                    </p:anim>
                                  </p:childTnLst>
                                </p:cTn>
                              </p:par>
                              <p:par>
                                <p:cTn id="31" presetID="24" presetClass="entr" presetSubtype="0" fill="hold" nodeType="withEffect">
                                  <p:stCondLst>
                                    <p:cond delay="0"/>
                                  </p:stCondLst>
                                  <p:childTnLst>
                                    <p:set>
                                      <p:cBhvr>
                                        <p:cTn id="32" dur="1" fill="hold">
                                          <p:stCondLst>
                                            <p:cond delay="0"/>
                                          </p:stCondLst>
                                        </p:cTn>
                                        <p:tgtEl>
                                          <p:spTgt spid="14340">
                                            <p:txEl>
                                              <p:pRg st="6" end="6"/>
                                            </p:txEl>
                                          </p:spTgt>
                                        </p:tgtEl>
                                        <p:attrNameLst>
                                          <p:attrName>style.visibility</p:attrName>
                                        </p:attrNameLst>
                                      </p:cBhvr>
                                      <p:to>
                                        <p:strVal val="visible"/>
                                      </p:to>
                                    </p:set>
                                    <p:anim to="" calcmode="lin" valueType="num">
                                      <p:cBhvr>
                                        <p:cTn id="33" dur="1" fill="hold"/>
                                        <p:tgtEl>
                                          <p:spTgt spid="14340">
                                            <p:txEl>
                                              <p:pRg st="6" end="6"/>
                                            </p:txEl>
                                          </p:spTgt>
                                        </p:tgtEl>
                                        <p:attrNameLst>
                                          <p:attrName/>
                                        </p:attrNameLst>
                                      </p:cBhvr>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4" presetClass="entr" presetSubtype="0" fill="hold" nodeType="clickEffect">
                                  <p:stCondLst>
                                    <p:cond delay="0"/>
                                  </p:stCondLst>
                                  <p:childTnLst>
                                    <p:set>
                                      <p:cBhvr>
                                        <p:cTn id="37" dur="1" fill="hold">
                                          <p:stCondLst>
                                            <p:cond delay="0"/>
                                          </p:stCondLst>
                                        </p:cTn>
                                        <p:tgtEl>
                                          <p:spTgt spid="14340">
                                            <p:txEl>
                                              <p:pRg st="7" end="7"/>
                                            </p:txEl>
                                          </p:spTgt>
                                        </p:tgtEl>
                                        <p:attrNameLst>
                                          <p:attrName>style.visibility</p:attrName>
                                        </p:attrNameLst>
                                      </p:cBhvr>
                                      <p:to>
                                        <p:strVal val="visible"/>
                                      </p:to>
                                    </p:set>
                                    <p:anim to="" calcmode="lin" valueType="num">
                                      <p:cBhvr>
                                        <p:cTn id="38" dur="1" fill="hold"/>
                                        <p:tgtEl>
                                          <p:spTgt spid="14340">
                                            <p:txEl>
                                              <p:pRg st="7" end="7"/>
                                            </p:txEl>
                                          </p:spTgt>
                                        </p:tgtEl>
                                        <p:attrNameLst>
                                          <p:attrName/>
                                        </p:attrNameLst>
                                      </p:cBhvr>
                                    </p:anim>
                                  </p:childTnLst>
                                </p:cTn>
                              </p:par>
                              <p:par>
                                <p:cTn id="39" presetID="24" presetClass="entr" presetSubtype="0" fill="hold" nodeType="withEffect">
                                  <p:stCondLst>
                                    <p:cond delay="0"/>
                                  </p:stCondLst>
                                  <p:childTnLst>
                                    <p:set>
                                      <p:cBhvr>
                                        <p:cTn id="40" dur="1" fill="hold">
                                          <p:stCondLst>
                                            <p:cond delay="0"/>
                                          </p:stCondLst>
                                        </p:cTn>
                                        <p:tgtEl>
                                          <p:spTgt spid="14340">
                                            <p:txEl>
                                              <p:pRg st="8" end="8"/>
                                            </p:txEl>
                                          </p:spTgt>
                                        </p:tgtEl>
                                        <p:attrNameLst>
                                          <p:attrName>style.visibility</p:attrName>
                                        </p:attrNameLst>
                                      </p:cBhvr>
                                      <p:to>
                                        <p:strVal val="visible"/>
                                      </p:to>
                                    </p:set>
                                    <p:anim to="" calcmode="lin" valueType="num">
                                      <p:cBhvr>
                                        <p:cTn id="41" dur="1" fill="hold"/>
                                        <p:tgtEl>
                                          <p:spTgt spid="14340">
                                            <p:txEl>
                                              <p:pRg st="8" end="8"/>
                                            </p:txEl>
                                          </p:spTgt>
                                        </p:tgtEl>
                                        <p:attrNameLst>
                                          <p:attrName/>
                                        </p:attrNameLst>
                                      </p:cBhvr>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4" fill="hold" nodeType="clickEffect">
                                  <p:stCondLst>
                                    <p:cond delay="0"/>
                                  </p:stCondLst>
                                  <p:childTnLst>
                                    <p:set>
                                      <p:cBhvr>
                                        <p:cTn id="45" dur="1" fill="hold">
                                          <p:stCondLst>
                                            <p:cond delay="0"/>
                                          </p:stCondLst>
                                        </p:cTn>
                                        <p:tgtEl>
                                          <p:spTgt spid="14341">
                                            <p:txEl>
                                              <p:pRg st="3" end="3"/>
                                            </p:txEl>
                                          </p:spTgt>
                                        </p:tgtEl>
                                        <p:attrNameLst>
                                          <p:attrName>style.visibility</p:attrName>
                                        </p:attrNameLst>
                                      </p:cBhvr>
                                      <p:to>
                                        <p:strVal val="visible"/>
                                      </p:to>
                                    </p:set>
                                    <p:anim calcmode="lin" valueType="num">
                                      <p:cBhvr additive="base">
                                        <p:cTn id="46" dur="500" fill="hold"/>
                                        <p:tgtEl>
                                          <p:spTgt spid="14341">
                                            <p:txEl>
                                              <p:pRg st="3" end="3"/>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4341">
                                            <p:txEl>
                                              <p:pRg st="3" end="3"/>
                                            </p:txEl>
                                          </p:spTgt>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14341">
                                            <p:txEl>
                                              <p:pRg st="4" end="4"/>
                                            </p:txEl>
                                          </p:spTgt>
                                        </p:tgtEl>
                                        <p:attrNameLst>
                                          <p:attrName>style.visibility</p:attrName>
                                        </p:attrNameLst>
                                      </p:cBhvr>
                                      <p:to>
                                        <p:strVal val="visible"/>
                                      </p:to>
                                    </p:set>
                                    <p:anim calcmode="lin" valueType="num">
                                      <p:cBhvr additive="base">
                                        <p:cTn id="50" dur="500" fill="hold"/>
                                        <p:tgtEl>
                                          <p:spTgt spid="14341">
                                            <p:txEl>
                                              <p:pRg st="4" end="4"/>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1434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4" fill="hold" nodeType="clickEffect">
                                  <p:stCondLst>
                                    <p:cond delay="0"/>
                                  </p:stCondLst>
                                  <p:childTnLst>
                                    <p:set>
                                      <p:cBhvr>
                                        <p:cTn id="55" dur="1" fill="hold">
                                          <p:stCondLst>
                                            <p:cond delay="0"/>
                                          </p:stCondLst>
                                        </p:cTn>
                                        <p:tgtEl>
                                          <p:spTgt spid="14341">
                                            <p:txEl>
                                              <p:pRg st="7" end="7"/>
                                            </p:txEl>
                                          </p:spTgt>
                                        </p:tgtEl>
                                        <p:attrNameLst>
                                          <p:attrName>style.visibility</p:attrName>
                                        </p:attrNameLst>
                                      </p:cBhvr>
                                      <p:to>
                                        <p:strVal val="visible"/>
                                      </p:to>
                                    </p:set>
                                    <p:anim calcmode="lin" valueType="num">
                                      <p:cBhvr additive="base">
                                        <p:cTn id="56" dur="500" fill="hold"/>
                                        <p:tgtEl>
                                          <p:spTgt spid="14341">
                                            <p:txEl>
                                              <p:pRg st="7" end="7"/>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1434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24" presetClass="entr" presetSubtype="0" fill="hold" nodeType="clickEffect">
                                  <p:stCondLst>
                                    <p:cond delay="0"/>
                                  </p:stCondLst>
                                  <p:childTnLst>
                                    <p:set>
                                      <p:cBhvr>
                                        <p:cTn id="61" dur="1" fill="hold">
                                          <p:stCondLst>
                                            <p:cond delay="0"/>
                                          </p:stCondLst>
                                        </p:cTn>
                                        <p:tgtEl>
                                          <p:spTgt spid="14340">
                                            <p:txEl>
                                              <p:pRg st="10" end="10"/>
                                            </p:txEl>
                                          </p:spTgt>
                                        </p:tgtEl>
                                        <p:attrNameLst>
                                          <p:attrName>style.visibility</p:attrName>
                                        </p:attrNameLst>
                                      </p:cBhvr>
                                      <p:to>
                                        <p:strVal val="visible"/>
                                      </p:to>
                                    </p:set>
                                    <p:anim to="" calcmode="lin" valueType="num">
                                      <p:cBhvr>
                                        <p:cTn id="62" dur="1" fill="hold"/>
                                        <p:tgtEl>
                                          <p:spTgt spid="14340">
                                            <p:txEl>
                                              <p:pRg st="10" end="1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p:bldP spid="1434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CB0C1AC0-3701-DCDE-5A59-E186DDF611A1}"/>
              </a:ext>
            </a:extLst>
          </p:cNvPr>
          <p:cNvSpPr>
            <a:spLocks noGrp="1" noChangeArrowheads="1"/>
          </p:cNvSpPr>
          <p:nvPr>
            <p:ph type="title"/>
          </p:nvPr>
        </p:nvSpPr>
        <p:spPr>
          <a:xfrm>
            <a:off x="457200" y="228600"/>
            <a:ext cx="8305800" cy="822325"/>
          </a:xfrm>
        </p:spPr>
        <p:txBody>
          <a:bodyPr/>
          <a:lstStyle/>
          <a:p>
            <a:pPr algn="ctr" eaLnBrk="1" hangingPunct="1"/>
            <a:r>
              <a:rPr lang="en-US" altLang="en-US"/>
              <a:t>Three Memorial Acclamations</a:t>
            </a:r>
          </a:p>
        </p:txBody>
      </p:sp>
      <p:sp>
        <p:nvSpPr>
          <p:cNvPr id="7171" name="Rectangle 3">
            <a:extLst>
              <a:ext uri="{FF2B5EF4-FFF2-40B4-BE49-F238E27FC236}">
                <a16:creationId xmlns:a16="http://schemas.microsoft.com/office/drawing/2014/main" id="{B7BBB68C-8C49-E41B-9C44-D77ECEA60699}"/>
              </a:ext>
            </a:extLst>
          </p:cNvPr>
          <p:cNvSpPr>
            <a:spLocks noGrp="1" noChangeArrowheads="1"/>
          </p:cNvSpPr>
          <p:nvPr>
            <p:ph type="body" idx="1"/>
          </p:nvPr>
        </p:nvSpPr>
        <p:spPr>
          <a:xfrm>
            <a:off x="533400" y="1524000"/>
            <a:ext cx="8610600" cy="5334000"/>
          </a:xfrm>
        </p:spPr>
        <p:txBody>
          <a:bodyPr/>
          <a:lstStyle/>
          <a:p>
            <a:pPr eaLnBrk="1" hangingPunct="1"/>
            <a:r>
              <a:rPr lang="en-US" altLang="en-US" sz="3200"/>
              <a:t>We proclaim your death O Lord and profess your resurrection until you come again.</a:t>
            </a:r>
          </a:p>
          <a:p>
            <a:pPr eaLnBrk="1" hangingPunct="1"/>
            <a:r>
              <a:rPr lang="en-US" altLang="en-US" sz="3200"/>
              <a:t>Save us, Savior of the World, for by your cross and resurrection you have set us free.</a:t>
            </a:r>
          </a:p>
          <a:p>
            <a:pPr eaLnBrk="1" hangingPunct="1"/>
            <a:r>
              <a:rPr lang="en-US" altLang="en-US" sz="3200"/>
              <a:t>When we eat this bread and drink this cup, we proclaim your death, O Lord, until you come again.</a:t>
            </a:r>
          </a:p>
          <a:p>
            <a:pPr eaLnBrk="1" hangingPunct="1"/>
            <a:endParaRPr lang="en-US" altLang="en-US" sz="3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EF3DF878-6B62-C865-C7D0-E7B24D936E2F}"/>
              </a:ext>
            </a:extLst>
          </p:cNvPr>
          <p:cNvSpPr>
            <a:spLocks noGrp="1" noChangeArrowheads="1"/>
          </p:cNvSpPr>
          <p:nvPr>
            <p:ph type="title"/>
          </p:nvPr>
        </p:nvSpPr>
        <p:spPr>
          <a:xfrm>
            <a:off x="914400" y="277813"/>
            <a:ext cx="8229600" cy="1143000"/>
          </a:xfrm>
        </p:spPr>
        <p:txBody>
          <a:bodyPr/>
          <a:lstStyle/>
          <a:p>
            <a:pPr eaLnBrk="1" hangingPunct="1"/>
            <a:r>
              <a:rPr lang="en-US" altLang="en-US" sz="3200"/>
              <a:t>Food for our bodies	    Food for our Souls</a:t>
            </a:r>
          </a:p>
        </p:txBody>
      </p:sp>
      <p:sp>
        <p:nvSpPr>
          <p:cNvPr id="10243" name="Rectangle 4">
            <a:extLst>
              <a:ext uri="{FF2B5EF4-FFF2-40B4-BE49-F238E27FC236}">
                <a16:creationId xmlns:a16="http://schemas.microsoft.com/office/drawing/2014/main" id="{46B30419-4DED-8896-5F30-53ACCBCF5BB9}"/>
              </a:ext>
            </a:extLst>
          </p:cNvPr>
          <p:cNvSpPr>
            <a:spLocks noGrp="1" noChangeArrowheads="1"/>
          </p:cNvSpPr>
          <p:nvPr>
            <p:ph type="body" sz="half" idx="1"/>
          </p:nvPr>
        </p:nvSpPr>
        <p:spPr/>
        <p:txBody>
          <a:bodyPr/>
          <a:lstStyle/>
          <a:p>
            <a:pPr eaLnBrk="1" hangingPunct="1"/>
            <a:r>
              <a:rPr lang="en-US" altLang="en-US" sz="2400"/>
              <a:t>Keeps us alive</a:t>
            </a:r>
          </a:p>
          <a:p>
            <a:pPr lvl="1" eaLnBrk="1" hangingPunct="1"/>
            <a:r>
              <a:rPr lang="en-US" altLang="en-US" sz="2200"/>
              <a:t>Must have to live</a:t>
            </a:r>
          </a:p>
          <a:p>
            <a:pPr lvl="1" eaLnBrk="1" hangingPunct="1">
              <a:buFont typeface="Wingdings" panose="05000000000000000000" pitchFamily="2" charset="2"/>
              <a:buNone/>
            </a:pPr>
            <a:endParaRPr lang="en-US" altLang="en-US" sz="2200"/>
          </a:p>
          <a:p>
            <a:pPr eaLnBrk="1" hangingPunct="1"/>
            <a:r>
              <a:rPr lang="en-US" altLang="en-US" sz="2400"/>
              <a:t>Makes us strong, builds muscles</a:t>
            </a:r>
          </a:p>
          <a:p>
            <a:pPr eaLnBrk="1" hangingPunct="1">
              <a:buFont typeface="Wingdings" panose="05000000000000000000" pitchFamily="2" charset="2"/>
              <a:buNone/>
            </a:pPr>
            <a:endParaRPr lang="en-US" altLang="en-US" sz="2400"/>
          </a:p>
          <a:p>
            <a:pPr eaLnBrk="1" hangingPunct="1"/>
            <a:r>
              <a:rPr lang="en-US" altLang="en-US" sz="2400"/>
              <a:t>Helps us grow</a:t>
            </a:r>
          </a:p>
          <a:p>
            <a:pPr eaLnBrk="1" hangingPunct="1">
              <a:buFont typeface="Wingdings" panose="05000000000000000000" pitchFamily="2" charset="2"/>
              <a:buNone/>
            </a:pPr>
            <a:endParaRPr lang="en-US" altLang="en-US" sz="2400"/>
          </a:p>
          <a:p>
            <a:pPr eaLnBrk="1" hangingPunct="1"/>
            <a:r>
              <a:rPr lang="en-US" altLang="en-US" sz="2400"/>
              <a:t>Helps us stay healthy</a:t>
            </a:r>
          </a:p>
        </p:txBody>
      </p:sp>
      <p:sp>
        <p:nvSpPr>
          <p:cNvPr id="10244" name="Rectangle 5">
            <a:extLst>
              <a:ext uri="{FF2B5EF4-FFF2-40B4-BE49-F238E27FC236}">
                <a16:creationId xmlns:a16="http://schemas.microsoft.com/office/drawing/2014/main" id="{78D7F72C-ABB8-BDAC-888B-2A3C4F56A6FA}"/>
              </a:ext>
            </a:extLst>
          </p:cNvPr>
          <p:cNvSpPr>
            <a:spLocks noGrp="1" noChangeArrowheads="1"/>
          </p:cNvSpPr>
          <p:nvPr>
            <p:ph type="body" sz="half" idx="2"/>
          </p:nvPr>
        </p:nvSpPr>
        <p:spPr/>
        <p:txBody>
          <a:bodyPr/>
          <a:lstStyle/>
          <a:p>
            <a:pPr eaLnBrk="1" hangingPunct="1"/>
            <a:r>
              <a:rPr lang="en-US" altLang="en-US" sz="2400"/>
              <a:t>Keeps our souls alive</a:t>
            </a:r>
          </a:p>
          <a:p>
            <a:pPr lvl="1" eaLnBrk="1" hangingPunct="1"/>
            <a:r>
              <a:rPr lang="en-US" altLang="en-US" sz="2200"/>
              <a:t>Must have to live God’s life</a:t>
            </a:r>
          </a:p>
          <a:p>
            <a:pPr eaLnBrk="1" hangingPunct="1"/>
            <a:r>
              <a:rPr lang="en-US" altLang="en-US" sz="2400"/>
              <a:t>Makes us strong to resist temptation</a:t>
            </a:r>
          </a:p>
          <a:p>
            <a:pPr eaLnBrk="1" hangingPunct="1"/>
            <a:endParaRPr lang="en-US" altLang="en-US" sz="2400"/>
          </a:p>
          <a:p>
            <a:pPr eaLnBrk="1" hangingPunct="1"/>
            <a:r>
              <a:rPr lang="en-US" altLang="en-US" sz="2400"/>
              <a:t>Helps us become saints</a:t>
            </a:r>
          </a:p>
          <a:p>
            <a:pPr eaLnBrk="1" hangingPunct="1"/>
            <a:endParaRPr lang="en-US" altLang="en-US" sz="2400"/>
          </a:p>
          <a:p>
            <a:pPr eaLnBrk="1" hangingPunct="1"/>
            <a:r>
              <a:rPr lang="en-US" altLang="en-US" sz="2400"/>
              <a:t>Helps us do 	what is right</a:t>
            </a:r>
          </a:p>
        </p:txBody>
      </p:sp>
      <p:pic>
        <p:nvPicPr>
          <p:cNvPr id="8197" name="Picture 5" descr="964182288_3d244f0751">
            <a:extLst>
              <a:ext uri="{FF2B5EF4-FFF2-40B4-BE49-F238E27FC236}">
                <a16:creationId xmlns:a16="http://schemas.microsoft.com/office/drawing/2014/main" id="{09864756-1C6B-F656-FDC2-18E8ED7F24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432425"/>
            <a:ext cx="1981200" cy="115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5" descr="2593022248_3f8cbe00b5">
            <a:extLst>
              <a:ext uri="{FF2B5EF4-FFF2-40B4-BE49-F238E27FC236}">
                <a16:creationId xmlns:a16="http://schemas.microsoft.com/office/drawing/2014/main" id="{3E115853-EC07-E5D2-69B2-91A75EEBB7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3463" y="4572000"/>
            <a:ext cx="1516062" cy="201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10244">
                                            <p:txEl>
                                              <p:pRg st="0" end="0"/>
                                            </p:txEl>
                                          </p:spTgt>
                                        </p:tgtEl>
                                        <p:attrNameLst>
                                          <p:attrName>style.visibility</p:attrName>
                                        </p:attrNameLst>
                                      </p:cBhvr>
                                      <p:to>
                                        <p:strVal val="visible"/>
                                      </p:to>
                                    </p:set>
                                    <p:anim calcmode="lin" valueType="num">
                                      <p:cBhvr additive="base">
                                        <p:cTn id="27" dur="500" fill="hold"/>
                                        <p:tgtEl>
                                          <p:spTgt spid="10244">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24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10244">
                                            <p:txEl>
                                              <p:pRg st="1" end="1"/>
                                            </p:txEl>
                                          </p:spTgt>
                                        </p:tgtEl>
                                        <p:attrNameLst>
                                          <p:attrName>style.visibility</p:attrName>
                                        </p:attrNameLst>
                                      </p:cBhvr>
                                      <p:to>
                                        <p:strVal val="visible"/>
                                      </p:to>
                                    </p:set>
                                    <p:anim calcmode="lin" valueType="num">
                                      <p:cBhvr additive="base">
                                        <p:cTn id="33" dur="500" fill="hold"/>
                                        <p:tgtEl>
                                          <p:spTgt spid="10244">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024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10244">
                                            <p:txEl>
                                              <p:pRg st="2" end="2"/>
                                            </p:txEl>
                                          </p:spTgt>
                                        </p:tgtEl>
                                        <p:attrNameLst>
                                          <p:attrName>style.visibility</p:attrName>
                                        </p:attrNameLst>
                                      </p:cBhvr>
                                      <p:to>
                                        <p:strVal val="visible"/>
                                      </p:to>
                                    </p:set>
                                    <p:anim calcmode="lin" valueType="num">
                                      <p:cBhvr additive="base">
                                        <p:cTn id="39" dur="500" fill="hold"/>
                                        <p:tgtEl>
                                          <p:spTgt spid="10244">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024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10244">
                                            <p:txEl>
                                              <p:pRg st="4" end="4"/>
                                            </p:txEl>
                                          </p:spTgt>
                                        </p:tgtEl>
                                        <p:attrNameLst>
                                          <p:attrName>style.visibility</p:attrName>
                                        </p:attrNameLst>
                                      </p:cBhvr>
                                      <p:to>
                                        <p:strVal val="visible"/>
                                      </p:to>
                                    </p:set>
                                    <p:anim calcmode="lin" valueType="num">
                                      <p:cBhvr additive="base">
                                        <p:cTn id="45" dur="500" fill="hold"/>
                                        <p:tgtEl>
                                          <p:spTgt spid="10244">
                                            <p:txEl>
                                              <p:pRg st="4" end="4"/>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024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nodeType="clickEffect">
                                  <p:stCondLst>
                                    <p:cond delay="0"/>
                                  </p:stCondLst>
                                  <p:childTnLst>
                                    <p:set>
                                      <p:cBhvr>
                                        <p:cTn id="50" dur="1" fill="hold">
                                          <p:stCondLst>
                                            <p:cond delay="0"/>
                                          </p:stCondLst>
                                        </p:cTn>
                                        <p:tgtEl>
                                          <p:spTgt spid="10244">
                                            <p:txEl>
                                              <p:pRg st="6" end="6"/>
                                            </p:txEl>
                                          </p:spTgt>
                                        </p:tgtEl>
                                        <p:attrNameLst>
                                          <p:attrName>style.visibility</p:attrName>
                                        </p:attrNameLst>
                                      </p:cBhvr>
                                      <p:to>
                                        <p:strVal val="visible"/>
                                      </p:to>
                                    </p:set>
                                    <p:anim calcmode="lin" valueType="num">
                                      <p:cBhvr additive="base">
                                        <p:cTn id="51" dur="500" fill="hold"/>
                                        <p:tgtEl>
                                          <p:spTgt spid="10244">
                                            <p:txEl>
                                              <p:pRg st="6" end="6"/>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024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AE7D112-AB20-E5E2-C4DE-5011DEC61FD4}"/>
              </a:ext>
            </a:extLst>
          </p:cNvPr>
          <p:cNvSpPr>
            <a:spLocks noGrp="1"/>
          </p:cNvSpPr>
          <p:nvPr>
            <p:ph type="title"/>
          </p:nvPr>
        </p:nvSpPr>
        <p:spPr/>
        <p:txBody>
          <a:bodyPr/>
          <a:lstStyle/>
          <a:p>
            <a:r>
              <a:rPr lang="en-US" altLang="en-US"/>
              <a:t>When we receive Communion</a:t>
            </a:r>
          </a:p>
        </p:txBody>
      </p:sp>
      <p:sp>
        <p:nvSpPr>
          <p:cNvPr id="9219" name="Content Placeholder 2">
            <a:extLst>
              <a:ext uri="{FF2B5EF4-FFF2-40B4-BE49-F238E27FC236}">
                <a16:creationId xmlns:a16="http://schemas.microsoft.com/office/drawing/2014/main" id="{3FB33DE1-0F5A-877C-9EE6-34DD0B0FCA28}"/>
              </a:ext>
            </a:extLst>
          </p:cNvPr>
          <p:cNvSpPr>
            <a:spLocks noGrp="1"/>
          </p:cNvSpPr>
          <p:nvPr>
            <p:ph sz="half" idx="1"/>
          </p:nvPr>
        </p:nvSpPr>
        <p:spPr>
          <a:xfrm>
            <a:off x="914400" y="1600200"/>
            <a:ext cx="7696200" cy="4530725"/>
          </a:xfrm>
        </p:spPr>
        <p:txBody>
          <a:bodyPr/>
          <a:lstStyle/>
          <a:p>
            <a:r>
              <a:rPr lang="en-US" altLang="en-US"/>
              <a:t>We never want to receive communion when we have a mortal sin on our soul. </a:t>
            </a:r>
          </a:p>
          <a:p>
            <a:r>
              <a:rPr lang="en-US" altLang="en-US"/>
              <a:t>We must go to confession before we receive communion if we have committed a mortal sin!</a:t>
            </a:r>
          </a:p>
          <a:p>
            <a:r>
              <a:rPr lang="en-US" altLang="en-US"/>
              <a:t>Receiving a communion with a mortal sin on our soul is called a </a:t>
            </a:r>
            <a:r>
              <a:rPr lang="en-US" altLang="en-US" u="sng"/>
              <a:t>sacrilege</a:t>
            </a:r>
            <a:r>
              <a:rPr lang="en-US" altLang="en-US"/>
              <a:t>. </a:t>
            </a:r>
          </a:p>
        </p:txBody>
      </p:sp>
    </p:spTree>
  </p:cSld>
  <p:clrMapOvr>
    <a:masterClrMapping/>
  </p:clrMapOvr>
</p:sld>
</file>

<file path=ppt/theme/theme1.xml><?xml version="1.0" encoding="utf-8"?>
<a:theme xmlns:a="http://schemas.openxmlformats.org/drawingml/2006/main" name="Layers">
  <a:themeElements>
    <a:clrScheme name="Layers 14">
      <a:dk1>
        <a:srgbClr val="993300"/>
      </a:dk1>
      <a:lt1>
        <a:srgbClr val="FFCC66"/>
      </a:lt1>
      <a:dk2>
        <a:srgbClr val="A50021"/>
      </a:dk2>
      <a:lt2>
        <a:srgbClr val="993300"/>
      </a:lt2>
      <a:accent1>
        <a:srgbClr val="996633"/>
      </a:accent1>
      <a:accent2>
        <a:srgbClr val="FF0000"/>
      </a:accent2>
      <a:accent3>
        <a:srgbClr val="FFE2B8"/>
      </a:accent3>
      <a:accent4>
        <a:srgbClr val="822A00"/>
      </a:accent4>
      <a:accent5>
        <a:srgbClr val="CAB8AD"/>
      </a:accent5>
      <a:accent6>
        <a:srgbClr val="E70000"/>
      </a:accent6>
      <a:hlink>
        <a:srgbClr val="FF3300"/>
      </a:hlink>
      <a:folHlink>
        <a:srgbClr val="CC9933"/>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Layers 11">
        <a:dk1>
          <a:srgbClr val="993300"/>
        </a:dk1>
        <a:lt1>
          <a:srgbClr val="CCCCCC"/>
        </a:lt1>
        <a:dk2>
          <a:srgbClr val="FF9900"/>
        </a:dk2>
        <a:lt2>
          <a:srgbClr val="FFFFFF"/>
        </a:lt2>
        <a:accent1>
          <a:srgbClr val="996633"/>
        </a:accent1>
        <a:accent2>
          <a:srgbClr val="FF0000"/>
        </a:accent2>
        <a:accent3>
          <a:srgbClr val="FFC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12">
        <a:dk1>
          <a:srgbClr val="CCCCCC"/>
        </a:dk1>
        <a:lt1>
          <a:srgbClr val="FFCC66"/>
        </a:lt1>
        <a:dk2>
          <a:srgbClr val="FFFFFF"/>
        </a:dk2>
        <a:lt2>
          <a:srgbClr val="993300"/>
        </a:lt2>
        <a:accent1>
          <a:srgbClr val="996633"/>
        </a:accent1>
        <a:accent2>
          <a:srgbClr val="FF0000"/>
        </a:accent2>
        <a:accent3>
          <a:srgbClr val="FFE2B8"/>
        </a:accent3>
        <a:accent4>
          <a:srgbClr val="AEAEAE"/>
        </a:accent4>
        <a:accent5>
          <a:srgbClr val="CAB8AD"/>
        </a:accent5>
        <a:accent6>
          <a:srgbClr val="E70000"/>
        </a:accent6>
        <a:hlink>
          <a:srgbClr val="FF3300"/>
        </a:hlink>
        <a:folHlink>
          <a:srgbClr val="CC9933"/>
        </a:folHlink>
      </a:clrScheme>
      <a:clrMap bg1="lt1" tx1="dk1" bg2="lt2" tx2="dk2" accent1="accent1" accent2="accent2" accent3="accent3" accent4="accent4" accent5="accent5" accent6="accent6" hlink="hlink" folHlink="folHlink"/>
    </a:extraClrScheme>
    <a:extraClrScheme>
      <a:clrScheme name="Layers 13">
        <a:dk1>
          <a:srgbClr val="CCCCCC"/>
        </a:dk1>
        <a:lt1>
          <a:srgbClr val="FFCC66"/>
        </a:lt1>
        <a:dk2>
          <a:srgbClr val="A50021"/>
        </a:dk2>
        <a:lt2>
          <a:srgbClr val="993300"/>
        </a:lt2>
        <a:accent1>
          <a:srgbClr val="996633"/>
        </a:accent1>
        <a:accent2>
          <a:srgbClr val="FF0000"/>
        </a:accent2>
        <a:accent3>
          <a:srgbClr val="FFE2B8"/>
        </a:accent3>
        <a:accent4>
          <a:srgbClr val="AEAEAE"/>
        </a:accent4>
        <a:accent5>
          <a:srgbClr val="CAB8AD"/>
        </a:accent5>
        <a:accent6>
          <a:srgbClr val="E70000"/>
        </a:accent6>
        <a:hlink>
          <a:srgbClr val="FF3300"/>
        </a:hlink>
        <a:folHlink>
          <a:srgbClr val="CC9933"/>
        </a:folHlink>
      </a:clrScheme>
      <a:clrMap bg1="lt1" tx1="dk1" bg2="lt2" tx2="dk2" accent1="accent1" accent2="accent2" accent3="accent3" accent4="accent4" accent5="accent5" accent6="accent6" hlink="hlink" folHlink="folHlink"/>
    </a:extraClrScheme>
    <a:extraClrScheme>
      <a:clrScheme name="Layers 14">
        <a:dk1>
          <a:srgbClr val="993300"/>
        </a:dk1>
        <a:lt1>
          <a:srgbClr val="FFCC66"/>
        </a:lt1>
        <a:dk2>
          <a:srgbClr val="A50021"/>
        </a:dk2>
        <a:lt2>
          <a:srgbClr val="993300"/>
        </a:lt2>
        <a:accent1>
          <a:srgbClr val="996633"/>
        </a:accent1>
        <a:accent2>
          <a:srgbClr val="FF0000"/>
        </a:accent2>
        <a:accent3>
          <a:srgbClr val="FFE2B8"/>
        </a:accent3>
        <a:accent4>
          <a:srgbClr val="822A00"/>
        </a:accent4>
        <a:accent5>
          <a:srgbClr val="CAB8AD"/>
        </a:accent5>
        <a:accent6>
          <a:srgbClr val="E70000"/>
        </a:accent6>
        <a:hlink>
          <a:srgbClr val="FF3300"/>
        </a:hlink>
        <a:folHlink>
          <a:srgbClr val="CC99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8790</TotalTime>
  <Words>312</Words>
  <Application>Microsoft Office PowerPoint</Application>
  <PresentationFormat>On-screen Show (4:3)</PresentationFormat>
  <Paragraphs>60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Times New Roman</vt:lpstr>
      <vt:lpstr>Wingdings</vt:lpstr>
      <vt:lpstr>Calibri</vt:lpstr>
      <vt:lpstr>Layers</vt:lpstr>
      <vt:lpstr>Jesus Comes to Us</vt:lpstr>
      <vt:lpstr>Consecration</vt:lpstr>
      <vt:lpstr>Consecration</vt:lpstr>
      <vt:lpstr>Transubstantiation</vt:lpstr>
      <vt:lpstr>Three Memorial Acclamations</vt:lpstr>
      <vt:lpstr>Food for our bodies     Food for our Souls</vt:lpstr>
      <vt:lpstr>When we receive Communion</vt:lpstr>
    </vt:vector>
  </TitlesOfParts>
  <Company>Catholic Diocese of Lincoln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Comes to Us</dc:title>
  <dc:creator>Administrator</dc:creator>
  <cp:lastModifiedBy>Alexis Witiak</cp:lastModifiedBy>
  <cp:revision>17</cp:revision>
  <cp:lastPrinted>2012-03-08T13:26:49Z</cp:lastPrinted>
  <dcterms:created xsi:type="dcterms:W3CDTF">2009-03-20T20:57:52Z</dcterms:created>
  <dcterms:modified xsi:type="dcterms:W3CDTF">2024-04-10T22:35:58Z</dcterms:modified>
</cp:coreProperties>
</file>