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57" r:id="rId4"/>
    <p:sldId id="266" r:id="rId5"/>
    <p:sldId id="258" r:id="rId6"/>
    <p:sldId id="273" r:id="rId7"/>
    <p:sldId id="277" r:id="rId8"/>
    <p:sldId id="276" r:id="rId9"/>
    <p:sldId id="274" r:id="rId10"/>
  </p:sldIdLst>
  <p:sldSz cx="9144000" cy="6858000" type="screen4x3"/>
  <p:notesSz cx="9117013" cy="6858000"/>
  <p:defaultTextStyle>
    <a:defPPr>
      <a:defRPr lang="en-US"/>
    </a:defPPr>
    <a:lvl1pPr algn="ctr" rtl="0" fontAlgn="base">
      <a:lnSpc>
        <a:spcPct val="80000"/>
      </a:lnSpc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5050"/>
    <a:srgbClr val="00FF99"/>
    <a:srgbClr val="99FF99"/>
    <a:srgbClr val="00FF00"/>
    <a:srgbClr val="FFFF00"/>
    <a:srgbClr val="F0B854"/>
    <a:srgbClr val="FF9933"/>
    <a:srgbClr val="483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4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37749CA2-CF88-4879-9BF2-70807A0567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14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51288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64138" y="0"/>
            <a:ext cx="3951287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1B642-FA91-4BE6-AAEB-E83F02410729}" type="datetimeFigureOut">
              <a:rPr lang="en-US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14663" y="857250"/>
            <a:ext cx="3087687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1225" y="3300413"/>
            <a:ext cx="7294563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51288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64138" y="6513513"/>
            <a:ext cx="3951287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A9B4C-5DFC-4C00-8B28-4450E9F7087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6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A9B4C-5DFC-4C00-8B28-4450E9F7087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6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A9B4C-5DFC-4C00-8B28-4450E9F7087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6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A9B4C-5DFC-4C00-8B28-4450E9F7087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3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A9B4C-5DFC-4C00-8B28-4450E9F7087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5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A9B4C-5DFC-4C00-8B28-4450E9F7087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A9B4C-5DFC-4C00-8B28-4450E9F7087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28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A9B4C-5DFC-4C00-8B28-4450E9F7087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07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A9B4C-5DFC-4C00-8B28-4450E9F7087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60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A9B4C-5DFC-4C00-8B28-4450E9F70879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0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6730A9-5BED-4DD1-92C2-745ED095F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3A77-921D-4861-97AA-19B2513E7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225A-E066-4924-8671-D9F40D002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93E0B561-0375-4432-B85B-0FCA012A7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43791"/>
      </p:ext>
    </p:extLst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964727-5400-4684-9C19-52AB1D92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898-77B2-4641-84D2-5B19BF5A58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0422-A885-479B-AE70-C07E97CFA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D999EE-19C3-4924-B8DB-C18816B17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29F-009E-4D2A-9A6F-62FAE6222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7A9-9368-4726-A999-5F568786C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DCB-FA3A-41A6-8A33-366A05C0A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BED-FBA3-4A5D-8FA4-330422798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1C35F0-244B-4A84-B4CB-98344C7D0E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ransition spd="slow">
    <p:cover dir="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Cj015536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315200" cy="50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10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The  </a:t>
            </a:r>
            <a:r>
              <a:rPr lang="en-US" sz="48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6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Resurrection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705475"/>
            <a:ext cx="7772400" cy="695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CC66"/>
                </a:solidFill>
                <a:latin typeface="Albertus Medium" pitchFamily="34" charset="0"/>
              </a:rPr>
              <a:t>He is Risen, Alleluia!	</a:t>
            </a:r>
            <a:r>
              <a:rPr lang="en-US" sz="3100" b="1" dirty="0">
                <a:solidFill>
                  <a:srgbClr val="00CC66"/>
                </a:solidFill>
                <a:latin typeface="Albertus Medium" pitchFamily="34" charset="0"/>
              </a:rPr>
              <a:t>Chapter 24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28:6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is not here, 						for He has been raised 								just as He said.</a:t>
            </a:r>
          </a:p>
          <a:p>
            <a:pPr marL="0" indent="0">
              <a:buNone/>
            </a:pPr>
            <a:r>
              <a:rPr lang="en-US" dirty="0"/>
              <a:t>		Come and see the place where He lay.</a:t>
            </a:r>
          </a:p>
        </p:txBody>
      </p:sp>
      <p:pic>
        <p:nvPicPr>
          <p:cNvPr id="1026" name="Picture 2" descr="empty tomb picture 07 empty tomb picture 08 empty to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4572000" cy="2895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55571010"/>
      </p:ext>
    </p:extLst>
  </p:cSld>
  <p:clrMapOvr>
    <a:masterClrMapping/>
  </p:clrMapOvr>
  <p:transition spd="slow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599"/>
            <a:ext cx="8229600" cy="85109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2. Mary Magdalene </a:t>
            </a:r>
            <a:r>
              <a:rPr lang="en-US" sz="2400" dirty="0">
                <a:solidFill>
                  <a:schemeClr val="tx1"/>
                </a:solidFill>
                <a:latin typeface="Albertus Medium" pitchFamily="34" charset="0"/>
              </a:rPr>
              <a:t>(John 20:11-18)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43434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5050"/>
                </a:solidFill>
                <a:latin typeface="Albertus Medium" pitchFamily="34" charset="0"/>
              </a:rPr>
              <a:t>First person at the tomb.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FF5050"/>
              </a:solidFill>
              <a:latin typeface="Albertus Medium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5050"/>
                </a:solidFill>
                <a:latin typeface="Albertus Medium" pitchFamily="34" charset="0"/>
              </a:rPr>
              <a:t>Wept in sorrow because the tomb was open and Jesus’ body was gone.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rgbClr val="FF5050"/>
              </a:solidFill>
              <a:latin typeface="Albertus Medium" pitchFamily="34" charset="0"/>
            </a:endParaRPr>
          </a:p>
        </p:txBody>
      </p:sp>
      <p:pic>
        <p:nvPicPr>
          <p:cNvPr id="1028" name="Picture 4" descr="http://ts1.mm.bing.net/th?id=HN.608021971695568244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18" y="2057400"/>
            <a:ext cx="3653367" cy="301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0" y="201583"/>
            <a:ext cx="5181600" cy="640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800" dirty="0">
              <a:solidFill>
                <a:srgbClr val="4830F8"/>
              </a:solidFill>
              <a:latin typeface="Albertus Medium" pitchFamily="34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4830F8"/>
              </a:solidFill>
              <a:latin typeface="Albertus Medium" pitchFamily="34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4830F8"/>
              </a:solidFill>
              <a:latin typeface="Albertus Medium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4830F8"/>
                </a:solidFill>
                <a:latin typeface="Albertus Medium" pitchFamily="34" charset="0"/>
              </a:rPr>
              <a:t>Saw “gardener” and asked where Jesus was taken.</a:t>
            </a: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4830F8"/>
              </a:solidFill>
              <a:latin typeface="Albertus Medium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4830F8"/>
                </a:solidFill>
                <a:latin typeface="Albertus Medium" pitchFamily="34" charset="0"/>
              </a:rPr>
              <a:t>Jesus was the gardener!</a:t>
            </a: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4830F8"/>
              </a:solidFill>
              <a:latin typeface="Albertus Medium" pitchFamily="34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4830F8"/>
              </a:solidFill>
              <a:latin typeface="Albertus Medium" pitchFamily="34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00FF99"/>
              </a:solidFill>
              <a:latin typeface="Albertus Medium" pitchFamily="34" charset="0"/>
            </a:endParaRPr>
          </a:p>
        </p:txBody>
      </p:sp>
      <p:pic>
        <p:nvPicPr>
          <p:cNvPr id="2050" name="Picture 2" descr="http://rodiagnusdei.files.wordpress.com/2011/04/jesus-at-empty-tomb1.jpg?w=5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2625520" cy="320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394830"/>
            <a:ext cx="2743200" cy="8802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l"/>
            <a:r>
              <a:rPr lang="en-US" cap="all">
                <a:solidFill>
                  <a:srgbClr val="FF5050"/>
                </a:solidFill>
                <a:latin typeface="Berlin Sans FB Demi"/>
              </a:rPr>
              <a:t>MARY MAGDALENE</a:t>
            </a:r>
            <a:endParaRPr lang="en-US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458200" cy="8397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1. Peter and John</a:t>
            </a:r>
            <a:r>
              <a:rPr lang="en-US" sz="3600" dirty="0"/>
              <a:t>  </a:t>
            </a:r>
            <a:r>
              <a:rPr lang="en-US" sz="2400" dirty="0">
                <a:solidFill>
                  <a:schemeClr val="tx1"/>
                </a:solidFill>
                <a:latin typeface="Albertus Medium" pitchFamily="34" charset="0"/>
              </a:rPr>
              <a:t>(John 20:1-10)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7386638" cy="556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902325" y="1981200"/>
            <a:ext cx="3241675" cy="4572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Blip>
                <a:blip r:embed="rId3"/>
              </a:buBlip>
            </a:pPr>
            <a:endParaRPr lang="en-US" sz="2800" dirty="0">
              <a:solidFill>
                <a:srgbClr val="00FF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Medium" pitchFamily="34" charset="0"/>
            </a:endParaRPr>
          </a:p>
          <a:p>
            <a:pPr marL="342900" indent="-342900" algn="l">
              <a:buFontTx/>
              <a:buBlip>
                <a:blip r:embed="rId3"/>
              </a:buBlip>
            </a:pPr>
            <a:r>
              <a:rPr lang="en-US" sz="2800" dirty="0">
                <a:solidFill>
                  <a:srgbClr val="00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Ran to the tomb as soon as Mary Magdalene told them about Jesus.</a:t>
            </a:r>
          </a:p>
          <a:p>
            <a:pPr marL="342900" indent="-342900" algn="l">
              <a:buFontTx/>
              <a:buBlip>
                <a:blip r:embed="rId3"/>
              </a:buBlip>
            </a:pPr>
            <a:r>
              <a:rPr lang="en-US" sz="2800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John “saw and believed.”</a:t>
            </a:r>
          </a:p>
        </p:txBody>
      </p:sp>
      <p:pic>
        <p:nvPicPr>
          <p:cNvPr id="3074" name="Picture 2" descr="http://capcoakland.files.wordpress.com/2013/03/bulletincover331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295400"/>
            <a:ext cx="547687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7387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Albertus Medium" pitchFamily="34" charset="0"/>
              </a:rPr>
              <a:t>Read Luke 24:35-48</a:t>
            </a:r>
            <a:endParaRPr lang="en-US" sz="2400">
              <a:solidFill>
                <a:schemeClr val="tx1"/>
              </a:solidFill>
              <a:latin typeface="Albertus Medium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0" y="1295400"/>
            <a:ext cx="5181600" cy="44196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CC66"/>
                </a:solidFill>
                <a:latin typeface="Albertus Medium" pitchFamily="34" charset="0"/>
              </a:rPr>
              <a:t>“Peace be with you, Why are you troubled?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CC66"/>
                </a:solidFill>
                <a:latin typeface="Albertus Medium" pitchFamily="34" charset="0"/>
              </a:rPr>
              <a:t>“Look at my hands and my feet to see that it is I myself?”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CC66"/>
                </a:solidFill>
                <a:latin typeface="Albertus Medium" pitchFamily="34" charset="0"/>
              </a:rPr>
              <a:t>He showed them His hands &amp; feet…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CC66"/>
                </a:solidFill>
                <a:latin typeface="Albertus Medium" pitchFamily="34" charset="0"/>
              </a:rPr>
              <a:t>Have you anything to eat?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CC66"/>
                </a:solidFill>
                <a:latin typeface="Albertus Medium" pitchFamily="34" charset="0"/>
              </a:rPr>
              <a:t>He took and at it [baked fish] in front of them…</a:t>
            </a:r>
          </a:p>
        </p:txBody>
      </p:sp>
      <p:pic>
        <p:nvPicPr>
          <p:cNvPr id="5122" name="Picture 2" descr="http://1.bp.blogspot.com/-jEVI21V37-Y/UVwoaZnwXtI/AAAAAAAAB28/Da8SsB7xDWo/s1600/Jesus+easter+upper+ro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28575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77125" cy="1143000"/>
          </a:xfrm>
        </p:spPr>
        <p:txBody>
          <a:bodyPr/>
          <a:lstStyle/>
          <a:p>
            <a:r>
              <a:rPr lang="en-US" sz="4800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5. Thomas </a:t>
            </a:r>
            <a:r>
              <a:rPr lang="en-US" sz="2400" dirty="0">
                <a:solidFill>
                  <a:schemeClr val="tx1"/>
                </a:solidFill>
                <a:latin typeface="Albertus Medium" pitchFamily="34" charset="0"/>
              </a:rPr>
              <a:t>(John 20: 25-31)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800600" cy="4876800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830F8"/>
                </a:solidFill>
                <a:latin typeface="Albertus Medium" pitchFamily="34" charset="0"/>
              </a:rPr>
              <a:t>Thomas said, “Unless I see the mark of the nails in His hands and put my finger into the nail marks and put my hand into His side, I will not believe.”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9933"/>
                </a:solidFill>
                <a:latin typeface="Albertus Medium" pitchFamily="34" charset="0"/>
              </a:rPr>
              <a:t>Jesus came, although the doors were locked, and said,</a:t>
            </a:r>
            <a:r>
              <a:rPr lang="en-US" sz="2400" dirty="0">
                <a:solidFill>
                  <a:srgbClr val="00FF99"/>
                </a:solidFill>
                <a:latin typeface="Albertus Medium" pitchFamily="34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Albertus Medium" pitchFamily="34" charset="0"/>
              </a:rPr>
              <a:t>“Peace be with you.” </a:t>
            </a:r>
            <a:r>
              <a:rPr lang="en-US" sz="2400" dirty="0">
                <a:solidFill>
                  <a:schemeClr val="accent2"/>
                </a:solidFill>
              </a:rPr>
              <a:t>“Put your finger here and see my hands, and bring your hand and put it into my side, believe.”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830F8"/>
                </a:solidFill>
              </a:rPr>
              <a:t>Thomas exclaimed, “My Lord and My God!”</a:t>
            </a:r>
          </a:p>
        </p:txBody>
      </p:sp>
      <p:pic>
        <p:nvPicPr>
          <p:cNvPr id="7170" name="Picture 2" descr="http://paxtonvic.files.wordpress.com/2010/04/doubting-thom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333375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4. Upper Room</a:t>
            </a:r>
            <a:r>
              <a:rPr lang="en-US"/>
              <a:t> </a:t>
            </a:r>
            <a:r>
              <a:rPr lang="en-US" sz="2800">
                <a:solidFill>
                  <a:schemeClr val="tx1"/>
                </a:solidFill>
                <a:latin typeface="Albertus Medium" pitchFamily="34" charset="0"/>
              </a:rPr>
              <a:t>(John 20:19-24)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5200" y="1328244"/>
            <a:ext cx="5410200" cy="5186855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FF5050"/>
              </a:solidFill>
              <a:latin typeface="Albertus Medium" pitchFamily="34" charset="0"/>
            </a:endParaRPr>
          </a:p>
          <a:p>
            <a:r>
              <a:rPr lang="en-US" sz="2400" dirty="0">
                <a:solidFill>
                  <a:srgbClr val="FF5050"/>
                </a:solidFill>
                <a:latin typeface="Albertus Medium" pitchFamily="34" charset="0"/>
              </a:rPr>
              <a:t>He said, “Peace be with you.”</a:t>
            </a:r>
          </a:p>
          <a:p>
            <a:r>
              <a:rPr lang="en-US" sz="2400" dirty="0">
                <a:solidFill>
                  <a:srgbClr val="4830F8"/>
                </a:solidFill>
                <a:latin typeface="Albertus Medium" pitchFamily="34" charset="0"/>
              </a:rPr>
              <a:t>He showed them His hands and side.</a:t>
            </a:r>
          </a:p>
          <a:p>
            <a:r>
              <a:rPr lang="en-US" sz="2400" dirty="0">
                <a:solidFill>
                  <a:srgbClr val="FF5050"/>
                </a:solidFill>
                <a:latin typeface="Albertus Medium" pitchFamily="34" charset="0"/>
              </a:rPr>
              <a:t>He breathed on them and said, “Receive the Holy Spirit.  Whose sins you forgive are forgiven them, and whose sins you retain are retained.”</a:t>
            </a:r>
          </a:p>
        </p:txBody>
      </p:sp>
      <p:pic>
        <p:nvPicPr>
          <p:cNvPr id="49159" name="Picture 7" descr="http://news.olmcmd.org/wp-content/uploads/2011/04/Divine-Merc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75" y="1524000"/>
            <a:ext cx="2747419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7013"/>
            <a:ext cx="7696200" cy="915987"/>
          </a:xfrm>
        </p:spPr>
        <p:txBody>
          <a:bodyPr/>
          <a:lstStyle/>
          <a:p>
            <a:r>
              <a:rPr lang="en-US" sz="480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6. On the Shore</a:t>
            </a:r>
            <a:r>
              <a:rPr lang="en-US"/>
              <a:t>    </a:t>
            </a:r>
            <a:r>
              <a:rPr lang="en-US" sz="2400">
                <a:solidFill>
                  <a:schemeClr val="tx1"/>
                </a:solidFill>
                <a:latin typeface="Albertus Medium" pitchFamily="34" charset="0"/>
              </a:rPr>
              <a:t>(John 21:1-14)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8001000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CC66"/>
                </a:solidFill>
                <a:latin typeface="Albertus Medium" pitchFamily="34" charset="0"/>
              </a:rPr>
              <a:t>At dawn Jesus was standing on the shore; but they did not know it was Him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4830F8"/>
                </a:solidFill>
                <a:latin typeface="Albertus Medium" pitchFamily="34" charset="0"/>
              </a:rPr>
              <a:t>Children, have you caught anything to eat?  Cast the net over the right side of the boat</a:t>
            </a:r>
            <a:r>
              <a:rPr lang="en-US" sz="2800" dirty="0">
                <a:solidFill>
                  <a:srgbClr val="FF9933"/>
                </a:solidFill>
                <a:latin typeface="Albertus Medium" pitchFamily="34" charset="0"/>
              </a:rPr>
              <a:t> </a:t>
            </a:r>
            <a:r>
              <a:rPr lang="en-US" sz="2800" dirty="0">
                <a:solidFill>
                  <a:srgbClr val="00CC66"/>
                </a:solidFill>
                <a:latin typeface="Albertus Medium" pitchFamily="34" charset="0"/>
              </a:rPr>
              <a:t>(153 fish) 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CC66"/>
                </a:solidFill>
                <a:latin typeface="Albertus Medium" pitchFamily="34" charset="0"/>
              </a:rPr>
              <a:t>John said, “It is the Lord!”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CC66"/>
                </a:solidFill>
                <a:latin typeface="Albertus Medium" pitchFamily="34" charset="0"/>
              </a:rPr>
              <a:t>Peter jumped out of the boat 				and swam to shore</a:t>
            </a:r>
          </a:p>
        </p:txBody>
      </p:sp>
      <p:pic>
        <p:nvPicPr>
          <p:cNvPr id="47111" name="Picture 7" descr="http://www.laywhispers.com/uploads/4/8/1/0/4810238/1730380_ori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07" y="4114800"/>
            <a:ext cx="4078293" cy="266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1192</TotalTime>
  <Words>418</Words>
  <Application>Microsoft Office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Albertus Medium</vt:lpstr>
      <vt:lpstr>Arial</vt:lpstr>
      <vt:lpstr>Berlin Sans FB Demi</vt:lpstr>
      <vt:lpstr>Calibri</vt:lpstr>
      <vt:lpstr>Franklin Gothic Book</vt:lpstr>
      <vt:lpstr>Franklin Gothic Medium</vt:lpstr>
      <vt:lpstr>Wingdings 2</vt:lpstr>
      <vt:lpstr>Trek</vt:lpstr>
      <vt:lpstr>The   Resurrection</vt:lpstr>
      <vt:lpstr>Matthew 28:6</vt:lpstr>
      <vt:lpstr>2. Mary Magdalene (John 20:11-18)</vt:lpstr>
      <vt:lpstr>PowerPoint Presentation</vt:lpstr>
      <vt:lpstr>1. Peter and John  (John 20:1-10)</vt:lpstr>
      <vt:lpstr>Read Luke 24:35-48</vt:lpstr>
      <vt:lpstr>5. Thomas (John 20: 25-31)</vt:lpstr>
      <vt:lpstr>4. Upper Room (John 20:19-24)</vt:lpstr>
      <vt:lpstr>6. On the Shore    (John 21:1-14)</vt:lpstr>
    </vt:vector>
  </TitlesOfParts>
  <Company>Catholic Diocese of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Resurrection</dc:title>
  <dc:creator>sr.mary-angela</dc:creator>
  <cp:lastModifiedBy>Alexis Witiak</cp:lastModifiedBy>
  <cp:revision>69</cp:revision>
  <dcterms:created xsi:type="dcterms:W3CDTF">2007-01-03T16:13:50Z</dcterms:created>
  <dcterms:modified xsi:type="dcterms:W3CDTF">2024-04-10T22:37:38Z</dcterms:modified>
</cp:coreProperties>
</file>